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diagrams/colors1.xml" ContentType="application/vnd.openxmlformats-officedocument.drawingml.diagramColors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diagrams/colors2.xml" ContentType="application/vnd.openxmlformats-officedocument.drawingml.diagramColors+xml"/>
  <Override PartName="/ppt/theme/theme2.xml" ContentType="application/vnd.openxmlformats-officedocument.theme+xml"/>
  <Override PartName="/ppt/diagrams/drawing2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openxmlformats.org/officeDocument/2006/relationships/custom-properties" Target="docProps/custom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319" r:id="rId3"/>
    <p:sldId id="320" r:id="rId4"/>
    <p:sldId id="321" r:id="rId5"/>
    <p:sldId id="284" r:id="rId6"/>
    <p:sldId id="266" r:id="rId7"/>
    <p:sldId id="322" r:id="rId8"/>
    <p:sldId id="323" r:id="rId9"/>
    <p:sldId id="315" r:id="rId10"/>
    <p:sldId id="324" r:id="rId11"/>
    <p:sldId id="325" r:id="rId12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499"/>
    <a:srgbClr val="0294C7"/>
    <a:srgbClr val="B11F65"/>
    <a:srgbClr val="00A651"/>
    <a:srgbClr val="213E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/>
    <p:restoredTop sz="66615" autoAdjust="0"/>
  </p:normalViewPr>
  <p:slideViewPr>
    <p:cSldViewPr snapToGrid="0" snapToObjects="1">
      <p:cViewPr varScale="1">
        <p:scale>
          <a:sx n="111" d="100"/>
          <a:sy n="111" d="100"/>
        </p:scale>
        <p:origin x="165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FA8760-DFB3-42F0-842E-728ADE7452CB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5D1CE50-8CD4-4040-AEB4-81834A5D61FB}">
      <dgm:prSet phldrT="[Text]" custT="1"/>
      <dgm:spPr/>
      <dgm:t>
        <a:bodyPr/>
        <a:lstStyle/>
        <a:p>
          <a:r>
            <a:rPr lang="en-GB" sz="1200" dirty="0"/>
            <a:t>Inpatient suitable for VW</a:t>
          </a:r>
        </a:p>
      </dgm:t>
    </dgm:pt>
    <dgm:pt modelId="{80CE410A-2F87-4E05-9582-35655B0AE6D7}" type="parTrans" cxnId="{0133B7B3-A548-43A2-973A-AE68F4487997}">
      <dgm:prSet/>
      <dgm:spPr/>
      <dgm:t>
        <a:bodyPr/>
        <a:lstStyle/>
        <a:p>
          <a:endParaRPr lang="en-GB"/>
        </a:p>
      </dgm:t>
    </dgm:pt>
    <dgm:pt modelId="{26ABD768-EC24-4F68-B0B2-D4278470FCE9}" type="sibTrans" cxnId="{0133B7B3-A548-43A2-973A-AE68F4487997}">
      <dgm:prSet/>
      <dgm:spPr/>
      <dgm:t>
        <a:bodyPr/>
        <a:lstStyle/>
        <a:p>
          <a:endParaRPr lang="en-GB"/>
        </a:p>
      </dgm:t>
    </dgm:pt>
    <dgm:pt modelId="{70DCD31E-D7A2-41C5-A464-24F75350818D}">
      <dgm:prSet phldrT="[Text]" custT="1"/>
      <dgm:spPr/>
      <dgm:t>
        <a:bodyPr/>
        <a:lstStyle/>
        <a:p>
          <a:r>
            <a:rPr lang="en-GB" sz="1200" dirty="0"/>
            <a:t>Seen by consultant/VW coordinator</a:t>
          </a:r>
        </a:p>
        <a:p>
          <a:r>
            <a:rPr lang="en-GB" sz="1200" dirty="0"/>
            <a:t>(Triage, assessment of needs, acuity determined)</a:t>
          </a:r>
        </a:p>
      </dgm:t>
    </dgm:pt>
    <dgm:pt modelId="{330194AE-B6F4-41BA-B4FF-E0EAFA08666B}" type="parTrans" cxnId="{4CE4FA65-2054-4552-8E16-880BAAE8A755}">
      <dgm:prSet/>
      <dgm:spPr/>
      <dgm:t>
        <a:bodyPr/>
        <a:lstStyle/>
        <a:p>
          <a:endParaRPr lang="en-GB"/>
        </a:p>
      </dgm:t>
    </dgm:pt>
    <dgm:pt modelId="{968D53C7-AE1B-4B9A-A452-E0360C130930}" type="sibTrans" cxnId="{4CE4FA65-2054-4552-8E16-880BAAE8A755}">
      <dgm:prSet/>
      <dgm:spPr/>
      <dgm:t>
        <a:bodyPr/>
        <a:lstStyle/>
        <a:p>
          <a:endParaRPr lang="en-GB"/>
        </a:p>
      </dgm:t>
    </dgm:pt>
    <dgm:pt modelId="{A81F344A-32C3-4C63-9F5E-57292BC5503E}">
      <dgm:prSet phldrT="[Text]" custT="1"/>
      <dgm:spPr/>
      <dgm:t>
        <a:bodyPr/>
        <a:lstStyle/>
        <a:p>
          <a:r>
            <a:rPr lang="en-GB" sz="1200" dirty="0"/>
            <a:t>Transfer of care to VW</a:t>
          </a:r>
        </a:p>
        <a:p>
          <a:r>
            <a:rPr lang="en-GB" sz="1200" dirty="0"/>
            <a:t>Initial f2f visit by RAH within agreed timeframe</a:t>
          </a:r>
        </a:p>
      </dgm:t>
    </dgm:pt>
    <dgm:pt modelId="{800A1875-25EF-4AB9-BF5A-A52419DE220D}" type="parTrans" cxnId="{809021EC-3329-4ED5-AC3C-2A8CE947A8ED}">
      <dgm:prSet/>
      <dgm:spPr/>
      <dgm:t>
        <a:bodyPr/>
        <a:lstStyle/>
        <a:p>
          <a:endParaRPr lang="en-GB"/>
        </a:p>
      </dgm:t>
    </dgm:pt>
    <dgm:pt modelId="{4B9F0C8A-FF2A-440C-A7AA-50BC711555B7}" type="sibTrans" cxnId="{809021EC-3329-4ED5-AC3C-2A8CE947A8ED}">
      <dgm:prSet/>
      <dgm:spPr/>
      <dgm:t>
        <a:bodyPr/>
        <a:lstStyle/>
        <a:p>
          <a:endParaRPr lang="en-GB"/>
        </a:p>
      </dgm:t>
    </dgm:pt>
    <dgm:pt modelId="{7D1B8CD1-49D4-4F7D-88CE-A214F6379D5C}">
      <dgm:prSet phldrT="[Text]" custT="1"/>
      <dgm:spPr/>
      <dgm:t>
        <a:bodyPr/>
        <a:lstStyle/>
        <a:p>
          <a:r>
            <a:rPr lang="en-GB" sz="1200" dirty="0"/>
            <a:t>Remote monitoring set up</a:t>
          </a:r>
        </a:p>
      </dgm:t>
    </dgm:pt>
    <dgm:pt modelId="{FC64CAD1-0987-48E7-8A3F-CAA352BC1CC8}" type="parTrans" cxnId="{CDBFDB27-41E3-4458-B424-B2DD9B4C766D}">
      <dgm:prSet/>
      <dgm:spPr/>
      <dgm:t>
        <a:bodyPr/>
        <a:lstStyle/>
        <a:p>
          <a:endParaRPr lang="en-GB"/>
        </a:p>
      </dgm:t>
    </dgm:pt>
    <dgm:pt modelId="{11CE4B4E-4024-4605-BF8E-06FDBF375EBD}" type="sibTrans" cxnId="{CDBFDB27-41E3-4458-B424-B2DD9B4C766D}">
      <dgm:prSet/>
      <dgm:spPr/>
      <dgm:t>
        <a:bodyPr/>
        <a:lstStyle/>
        <a:p>
          <a:endParaRPr lang="en-GB"/>
        </a:p>
      </dgm:t>
    </dgm:pt>
    <dgm:pt modelId="{8309729F-78CA-446F-B51E-0054E9B430E9}">
      <dgm:prSet phldrT="[Text]" custT="1"/>
      <dgm:spPr/>
      <dgm:t>
        <a:bodyPr/>
        <a:lstStyle/>
        <a:p>
          <a:r>
            <a:rPr lang="en-GB" sz="1200" dirty="0"/>
            <a:t>Visit from ACP within 48 hours of admission</a:t>
          </a:r>
        </a:p>
      </dgm:t>
    </dgm:pt>
    <dgm:pt modelId="{BEC5F4FD-03ED-41A8-9D20-2408CE7CD6C8}" type="parTrans" cxnId="{D50879DF-0B73-4A9D-855C-CF0DEEA5AF78}">
      <dgm:prSet/>
      <dgm:spPr/>
      <dgm:t>
        <a:bodyPr/>
        <a:lstStyle/>
        <a:p>
          <a:endParaRPr lang="en-GB"/>
        </a:p>
      </dgm:t>
    </dgm:pt>
    <dgm:pt modelId="{7ADF979D-213A-4DCE-9290-093B63554917}" type="sibTrans" cxnId="{D50879DF-0B73-4A9D-855C-CF0DEEA5AF78}">
      <dgm:prSet/>
      <dgm:spPr/>
      <dgm:t>
        <a:bodyPr/>
        <a:lstStyle/>
        <a:p>
          <a:endParaRPr lang="en-GB"/>
        </a:p>
      </dgm:t>
    </dgm:pt>
    <dgm:pt modelId="{837B6966-DD09-45C8-8C2B-C4B8194E0A3B}">
      <dgm:prSet phldrT="[Text]" custT="1"/>
      <dgm:spPr/>
      <dgm:t>
        <a:bodyPr/>
        <a:lstStyle/>
        <a:p>
          <a:r>
            <a:rPr lang="en-GB" sz="1200" dirty="0"/>
            <a:t>Daily activity including MDT, board round, care activity</a:t>
          </a:r>
        </a:p>
      </dgm:t>
    </dgm:pt>
    <dgm:pt modelId="{5FE90B91-D257-40C6-9D1B-8F708FCF78D2}" type="parTrans" cxnId="{1BDF6981-D4E8-4EA3-A7ED-19364F4072E3}">
      <dgm:prSet/>
      <dgm:spPr/>
      <dgm:t>
        <a:bodyPr/>
        <a:lstStyle/>
        <a:p>
          <a:endParaRPr lang="en-GB"/>
        </a:p>
      </dgm:t>
    </dgm:pt>
    <dgm:pt modelId="{940DEA72-B6CC-49B3-82A1-D87DC979CA1C}" type="sibTrans" cxnId="{1BDF6981-D4E8-4EA3-A7ED-19364F4072E3}">
      <dgm:prSet/>
      <dgm:spPr/>
      <dgm:t>
        <a:bodyPr/>
        <a:lstStyle/>
        <a:p>
          <a:endParaRPr lang="en-GB"/>
        </a:p>
      </dgm:t>
    </dgm:pt>
    <dgm:pt modelId="{9727A2AC-46E6-457D-BFA6-413CE0FE2FAE}">
      <dgm:prSet phldrT="[Text]" custT="1"/>
      <dgm:spPr/>
      <dgm:t>
        <a:bodyPr/>
        <a:lstStyle/>
        <a:p>
          <a:r>
            <a:rPr lang="en-GB" sz="1200" dirty="0"/>
            <a:t>Patient medically optimised- </a:t>
          </a:r>
        </a:p>
        <a:p>
          <a:r>
            <a:rPr lang="en-GB" sz="1200" dirty="0"/>
            <a:t>Review by ACP/Consultant</a:t>
          </a:r>
        </a:p>
      </dgm:t>
    </dgm:pt>
    <dgm:pt modelId="{C5EE85E7-E46F-44E3-BE12-E9F7A8CCD402}" type="parTrans" cxnId="{053ABC35-2764-4CD0-BA44-BC14A46F67C4}">
      <dgm:prSet/>
      <dgm:spPr/>
      <dgm:t>
        <a:bodyPr/>
        <a:lstStyle/>
        <a:p>
          <a:endParaRPr lang="en-GB"/>
        </a:p>
      </dgm:t>
    </dgm:pt>
    <dgm:pt modelId="{3DD526E7-232A-41A2-921A-1ED8A22FD844}" type="sibTrans" cxnId="{053ABC35-2764-4CD0-BA44-BC14A46F67C4}">
      <dgm:prSet/>
      <dgm:spPr/>
      <dgm:t>
        <a:bodyPr/>
        <a:lstStyle/>
        <a:p>
          <a:endParaRPr lang="en-GB"/>
        </a:p>
      </dgm:t>
    </dgm:pt>
    <dgm:pt modelId="{DF40FCA7-A641-4F56-BE48-EEEA8B61D571}">
      <dgm:prSet phldrT="[Text]" custT="1"/>
      <dgm:spPr/>
      <dgm:t>
        <a:bodyPr/>
        <a:lstStyle/>
        <a:p>
          <a:r>
            <a:rPr lang="en-GB" sz="1200" dirty="0"/>
            <a:t>Discharge planning initiated. </a:t>
          </a:r>
        </a:p>
        <a:p>
          <a:endParaRPr lang="en-GB" sz="1200" dirty="0"/>
        </a:p>
      </dgm:t>
    </dgm:pt>
    <dgm:pt modelId="{99AD8D61-55AD-4BFF-8421-85A3F30A1DD8}" type="parTrans" cxnId="{0504CD9A-9990-42F0-92CE-B4B1B4108A9F}">
      <dgm:prSet/>
      <dgm:spPr/>
      <dgm:t>
        <a:bodyPr/>
        <a:lstStyle/>
        <a:p>
          <a:endParaRPr lang="en-GB"/>
        </a:p>
      </dgm:t>
    </dgm:pt>
    <dgm:pt modelId="{AFE98C6E-24BC-4A74-BBB2-7897AC8FED45}" type="sibTrans" cxnId="{0504CD9A-9990-42F0-92CE-B4B1B4108A9F}">
      <dgm:prSet/>
      <dgm:spPr/>
      <dgm:t>
        <a:bodyPr/>
        <a:lstStyle/>
        <a:p>
          <a:endParaRPr lang="en-GB"/>
        </a:p>
      </dgm:t>
    </dgm:pt>
    <dgm:pt modelId="{C7A8C5C9-8E7E-4AA6-A070-22BB3C5CAE1C}">
      <dgm:prSet phldrT="[Text]" custT="1"/>
      <dgm:spPr/>
      <dgm:t>
        <a:bodyPr/>
        <a:lstStyle/>
        <a:p>
          <a:r>
            <a:rPr lang="en-GB" sz="1200" dirty="0"/>
            <a:t>Patient discharged</a:t>
          </a:r>
        </a:p>
      </dgm:t>
    </dgm:pt>
    <dgm:pt modelId="{FAC1BAF7-DE87-49FC-80AE-2BF060C4930E}" type="parTrans" cxnId="{1EA77B60-8DFE-4C37-8695-2E916705D18F}">
      <dgm:prSet/>
      <dgm:spPr/>
      <dgm:t>
        <a:bodyPr/>
        <a:lstStyle/>
        <a:p>
          <a:endParaRPr lang="en-GB"/>
        </a:p>
      </dgm:t>
    </dgm:pt>
    <dgm:pt modelId="{02C56BB2-262D-4819-8A5E-D624DA16E6AB}" type="sibTrans" cxnId="{1EA77B60-8DFE-4C37-8695-2E916705D18F}">
      <dgm:prSet/>
      <dgm:spPr/>
      <dgm:t>
        <a:bodyPr/>
        <a:lstStyle/>
        <a:p>
          <a:endParaRPr lang="en-GB"/>
        </a:p>
      </dgm:t>
    </dgm:pt>
    <dgm:pt modelId="{29CE9EA3-3D8D-40FE-AFCB-7CCDE9554735}" type="pres">
      <dgm:prSet presAssocID="{7DFA8760-DFB3-42F0-842E-728ADE7452CB}" presName="Name0" presStyleCnt="0">
        <dgm:presLayoutVars>
          <dgm:dir/>
          <dgm:resizeHandles/>
        </dgm:presLayoutVars>
      </dgm:prSet>
      <dgm:spPr/>
    </dgm:pt>
    <dgm:pt modelId="{5534620B-7065-4C41-BC93-8498713DAF56}" type="pres">
      <dgm:prSet presAssocID="{75D1CE50-8CD4-4040-AEB4-81834A5D61FB}" presName="compNode" presStyleCnt="0"/>
      <dgm:spPr/>
    </dgm:pt>
    <dgm:pt modelId="{3F111E3C-032A-471E-B63B-9DBE03BFA7A4}" type="pres">
      <dgm:prSet presAssocID="{75D1CE50-8CD4-4040-AEB4-81834A5D61FB}" presName="dummyConnPt" presStyleCnt="0"/>
      <dgm:spPr/>
    </dgm:pt>
    <dgm:pt modelId="{57F03A59-E161-446B-8E49-2B7AE4EBF9AB}" type="pres">
      <dgm:prSet presAssocID="{75D1CE50-8CD4-4040-AEB4-81834A5D61FB}" presName="node" presStyleLbl="node1" presStyleIdx="0" presStyleCnt="9">
        <dgm:presLayoutVars>
          <dgm:bulletEnabled val="1"/>
        </dgm:presLayoutVars>
      </dgm:prSet>
      <dgm:spPr/>
    </dgm:pt>
    <dgm:pt modelId="{F2B6479F-99F6-4852-AF74-804C8E978F84}" type="pres">
      <dgm:prSet presAssocID="{26ABD768-EC24-4F68-B0B2-D4278470FCE9}" presName="sibTrans" presStyleLbl="bgSibTrans2D1" presStyleIdx="0" presStyleCnt="8"/>
      <dgm:spPr/>
    </dgm:pt>
    <dgm:pt modelId="{18C3E76B-5A98-476B-9C41-14F2AAF15912}" type="pres">
      <dgm:prSet presAssocID="{70DCD31E-D7A2-41C5-A464-24F75350818D}" presName="compNode" presStyleCnt="0"/>
      <dgm:spPr/>
    </dgm:pt>
    <dgm:pt modelId="{6C120AE3-A390-4510-979B-31703D39AE78}" type="pres">
      <dgm:prSet presAssocID="{70DCD31E-D7A2-41C5-A464-24F75350818D}" presName="dummyConnPt" presStyleCnt="0"/>
      <dgm:spPr/>
    </dgm:pt>
    <dgm:pt modelId="{7FA5DB66-3ABC-4F21-8521-20008A0C1532}" type="pres">
      <dgm:prSet presAssocID="{70DCD31E-D7A2-41C5-A464-24F75350818D}" presName="node" presStyleLbl="node1" presStyleIdx="1" presStyleCnt="9">
        <dgm:presLayoutVars>
          <dgm:bulletEnabled val="1"/>
        </dgm:presLayoutVars>
      </dgm:prSet>
      <dgm:spPr/>
    </dgm:pt>
    <dgm:pt modelId="{94A1EBDD-6502-4F88-A1C8-11F11D7A3D0C}" type="pres">
      <dgm:prSet presAssocID="{968D53C7-AE1B-4B9A-A452-E0360C130930}" presName="sibTrans" presStyleLbl="bgSibTrans2D1" presStyleIdx="1" presStyleCnt="8"/>
      <dgm:spPr/>
    </dgm:pt>
    <dgm:pt modelId="{38D3FFB9-701F-46EB-80F5-2492C4742F71}" type="pres">
      <dgm:prSet presAssocID="{A81F344A-32C3-4C63-9F5E-57292BC5503E}" presName="compNode" presStyleCnt="0"/>
      <dgm:spPr/>
    </dgm:pt>
    <dgm:pt modelId="{FC77C72D-35D5-4BED-A76E-1C62A2BC0DC5}" type="pres">
      <dgm:prSet presAssocID="{A81F344A-32C3-4C63-9F5E-57292BC5503E}" presName="dummyConnPt" presStyleCnt="0"/>
      <dgm:spPr/>
    </dgm:pt>
    <dgm:pt modelId="{09A00A94-49E9-4E53-8A82-9D372E4D0741}" type="pres">
      <dgm:prSet presAssocID="{A81F344A-32C3-4C63-9F5E-57292BC5503E}" presName="node" presStyleLbl="node1" presStyleIdx="2" presStyleCnt="9">
        <dgm:presLayoutVars>
          <dgm:bulletEnabled val="1"/>
        </dgm:presLayoutVars>
      </dgm:prSet>
      <dgm:spPr/>
    </dgm:pt>
    <dgm:pt modelId="{92B9775B-B45A-4D21-9C0F-1CBC5AFD1BB1}" type="pres">
      <dgm:prSet presAssocID="{4B9F0C8A-FF2A-440C-A7AA-50BC711555B7}" presName="sibTrans" presStyleLbl="bgSibTrans2D1" presStyleIdx="2" presStyleCnt="8"/>
      <dgm:spPr/>
    </dgm:pt>
    <dgm:pt modelId="{A8060FBF-8349-45C5-9E38-9417746C3491}" type="pres">
      <dgm:prSet presAssocID="{7D1B8CD1-49D4-4F7D-88CE-A214F6379D5C}" presName="compNode" presStyleCnt="0"/>
      <dgm:spPr/>
    </dgm:pt>
    <dgm:pt modelId="{E0D73586-5322-4EC3-B951-65070B15E46E}" type="pres">
      <dgm:prSet presAssocID="{7D1B8CD1-49D4-4F7D-88CE-A214F6379D5C}" presName="dummyConnPt" presStyleCnt="0"/>
      <dgm:spPr/>
    </dgm:pt>
    <dgm:pt modelId="{118F1620-9436-42D1-82F2-A9472B477B6E}" type="pres">
      <dgm:prSet presAssocID="{7D1B8CD1-49D4-4F7D-88CE-A214F6379D5C}" presName="node" presStyleLbl="node1" presStyleIdx="3" presStyleCnt="9">
        <dgm:presLayoutVars>
          <dgm:bulletEnabled val="1"/>
        </dgm:presLayoutVars>
      </dgm:prSet>
      <dgm:spPr/>
    </dgm:pt>
    <dgm:pt modelId="{201B312B-5487-40E8-98BC-82DAA2D12729}" type="pres">
      <dgm:prSet presAssocID="{11CE4B4E-4024-4605-BF8E-06FDBF375EBD}" presName="sibTrans" presStyleLbl="bgSibTrans2D1" presStyleIdx="3" presStyleCnt="8"/>
      <dgm:spPr/>
    </dgm:pt>
    <dgm:pt modelId="{024AC2A9-7510-419C-AA71-71EE66371308}" type="pres">
      <dgm:prSet presAssocID="{8309729F-78CA-446F-B51E-0054E9B430E9}" presName="compNode" presStyleCnt="0"/>
      <dgm:spPr/>
    </dgm:pt>
    <dgm:pt modelId="{95C4A4F5-F2C3-4E03-98C2-A3F5A4DA9BF2}" type="pres">
      <dgm:prSet presAssocID="{8309729F-78CA-446F-B51E-0054E9B430E9}" presName="dummyConnPt" presStyleCnt="0"/>
      <dgm:spPr/>
    </dgm:pt>
    <dgm:pt modelId="{81181BB1-68E5-44B1-8A08-E123D9A7C8AA}" type="pres">
      <dgm:prSet presAssocID="{8309729F-78CA-446F-B51E-0054E9B430E9}" presName="node" presStyleLbl="node1" presStyleIdx="4" presStyleCnt="9">
        <dgm:presLayoutVars>
          <dgm:bulletEnabled val="1"/>
        </dgm:presLayoutVars>
      </dgm:prSet>
      <dgm:spPr/>
    </dgm:pt>
    <dgm:pt modelId="{ED07986C-F718-4013-91E8-2A0AFDEF370E}" type="pres">
      <dgm:prSet presAssocID="{7ADF979D-213A-4DCE-9290-093B63554917}" presName="sibTrans" presStyleLbl="bgSibTrans2D1" presStyleIdx="4" presStyleCnt="8"/>
      <dgm:spPr/>
    </dgm:pt>
    <dgm:pt modelId="{7BCC5BC0-FCC0-49CC-A120-4FA4986C2CB0}" type="pres">
      <dgm:prSet presAssocID="{837B6966-DD09-45C8-8C2B-C4B8194E0A3B}" presName="compNode" presStyleCnt="0"/>
      <dgm:spPr/>
    </dgm:pt>
    <dgm:pt modelId="{D338FA40-5241-453B-B161-BC598670D859}" type="pres">
      <dgm:prSet presAssocID="{837B6966-DD09-45C8-8C2B-C4B8194E0A3B}" presName="dummyConnPt" presStyleCnt="0"/>
      <dgm:spPr/>
    </dgm:pt>
    <dgm:pt modelId="{EF32307F-9C54-4600-96E5-687E530A2C08}" type="pres">
      <dgm:prSet presAssocID="{837B6966-DD09-45C8-8C2B-C4B8194E0A3B}" presName="node" presStyleLbl="node1" presStyleIdx="5" presStyleCnt="9">
        <dgm:presLayoutVars>
          <dgm:bulletEnabled val="1"/>
        </dgm:presLayoutVars>
      </dgm:prSet>
      <dgm:spPr/>
    </dgm:pt>
    <dgm:pt modelId="{7B4AE12A-16D0-43FF-AEB8-6AC911EC4443}" type="pres">
      <dgm:prSet presAssocID="{940DEA72-B6CC-49B3-82A1-D87DC979CA1C}" presName="sibTrans" presStyleLbl="bgSibTrans2D1" presStyleIdx="5" presStyleCnt="8"/>
      <dgm:spPr/>
    </dgm:pt>
    <dgm:pt modelId="{C99720AA-2240-47BB-BD98-E37EB736729C}" type="pres">
      <dgm:prSet presAssocID="{9727A2AC-46E6-457D-BFA6-413CE0FE2FAE}" presName="compNode" presStyleCnt="0"/>
      <dgm:spPr/>
    </dgm:pt>
    <dgm:pt modelId="{90CE9D30-27FE-44C6-8E16-295500F65C3E}" type="pres">
      <dgm:prSet presAssocID="{9727A2AC-46E6-457D-BFA6-413CE0FE2FAE}" presName="dummyConnPt" presStyleCnt="0"/>
      <dgm:spPr/>
    </dgm:pt>
    <dgm:pt modelId="{A4C1A773-5419-4E57-9434-670DA39324DD}" type="pres">
      <dgm:prSet presAssocID="{9727A2AC-46E6-457D-BFA6-413CE0FE2FAE}" presName="node" presStyleLbl="node1" presStyleIdx="6" presStyleCnt="9">
        <dgm:presLayoutVars>
          <dgm:bulletEnabled val="1"/>
        </dgm:presLayoutVars>
      </dgm:prSet>
      <dgm:spPr/>
    </dgm:pt>
    <dgm:pt modelId="{8BB5C99A-356B-4D50-BFC8-FB514EB10D77}" type="pres">
      <dgm:prSet presAssocID="{3DD526E7-232A-41A2-921A-1ED8A22FD844}" presName="sibTrans" presStyleLbl="bgSibTrans2D1" presStyleIdx="6" presStyleCnt="8"/>
      <dgm:spPr/>
    </dgm:pt>
    <dgm:pt modelId="{9681B183-794C-482D-AC2A-CC1ED6A87EEA}" type="pres">
      <dgm:prSet presAssocID="{DF40FCA7-A641-4F56-BE48-EEEA8B61D571}" presName="compNode" presStyleCnt="0"/>
      <dgm:spPr/>
    </dgm:pt>
    <dgm:pt modelId="{2AD2A952-E665-455D-84D1-26464E348E5D}" type="pres">
      <dgm:prSet presAssocID="{DF40FCA7-A641-4F56-BE48-EEEA8B61D571}" presName="dummyConnPt" presStyleCnt="0"/>
      <dgm:spPr/>
    </dgm:pt>
    <dgm:pt modelId="{19EF097F-E45A-4E18-AA46-948F97D73D3F}" type="pres">
      <dgm:prSet presAssocID="{DF40FCA7-A641-4F56-BE48-EEEA8B61D571}" presName="node" presStyleLbl="node1" presStyleIdx="7" presStyleCnt="9">
        <dgm:presLayoutVars>
          <dgm:bulletEnabled val="1"/>
        </dgm:presLayoutVars>
      </dgm:prSet>
      <dgm:spPr/>
    </dgm:pt>
    <dgm:pt modelId="{32B0B983-68C4-430C-9718-F03BA8E6B4F6}" type="pres">
      <dgm:prSet presAssocID="{AFE98C6E-24BC-4A74-BBB2-7897AC8FED45}" presName="sibTrans" presStyleLbl="bgSibTrans2D1" presStyleIdx="7" presStyleCnt="8"/>
      <dgm:spPr/>
    </dgm:pt>
    <dgm:pt modelId="{2675E893-E0B1-4A85-8364-DC291BDF75A8}" type="pres">
      <dgm:prSet presAssocID="{C7A8C5C9-8E7E-4AA6-A070-22BB3C5CAE1C}" presName="compNode" presStyleCnt="0"/>
      <dgm:spPr/>
    </dgm:pt>
    <dgm:pt modelId="{DEADC12D-ED8C-43CA-825D-7A308437F9F8}" type="pres">
      <dgm:prSet presAssocID="{C7A8C5C9-8E7E-4AA6-A070-22BB3C5CAE1C}" presName="dummyConnPt" presStyleCnt="0"/>
      <dgm:spPr/>
    </dgm:pt>
    <dgm:pt modelId="{39402DCD-451F-400C-9B0F-108420C5656C}" type="pres">
      <dgm:prSet presAssocID="{C7A8C5C9-8E7E-4AA6-A070-22BB3C5CAE1C}" presName="node" presStyleLbl="node1" presStyleIdx="8" presStyleCnt="9">
        <dgm:presLayoutVars>
          <dgm:bulletEnabled val="1"/>
        </dgm:presLayoutVars>
      </dgm:prSet>
      <dgm:spPr/>
    </dgm:pt>
  </dgm:ptLst>
  <dgm:cxnLst>
    <dgm:cxn modelId="{3D4B5016-34D9-4189-ABCB-4E940ADD7BB8}" type="presOf" srcId="{968D53C7-AE1B-4B9A-A452-E0360C130930}" destId="{94A1EBDD-6502-4F88-A1C8-11F11D7A3D0C}" srcOrd="0" destOrd="0" presId="urn:microsoft.com/office/officeart/2005/8/layout/bProcess4"/>
    <dgm:cxn modelId="{E71F6721-DD20-4B75-B730-62C0D24545B9}" type="presOf" srcId="{9727A2AC-46E6-457D-BFA6-413CE0FE2FAE}" destId="{A4C1A773-5419-4E57-9434-670DA39324DD}" srcOrd="0" destOrd="0" presId="urn:microsoft.com/office/officeart/2005/8/layout/bProcess4"/>
    <dgm:cxn modelId="{8C9F5824-316F-4187-8FD4-9B2198657C18}" type="presOf" srcId="{70DCD31E-D7A2-41C5-A464-24F75350818D}" destId="{7FA5DB66-3ABC-4F21-8521-20008A0C1532}" srcOrd="0" destOrd="0" presId="urn:microsoft.com/office/officeart/2005/8/layout/bProcess4"/>
    <dgm:cxn modelId="{CDBFDB27-41E3-4458-B424-B2DD9B4C766D}" srcId="{7DFA8760-DFB3-42F0-842E-728ADE7452CB}" destId="{7D1B8CD1-49D4-4F7D-88CE-A214F6379D5C}" srcOrd="3" destOrd="0" parTransId="{FC64CAD1-0987-48E7-8A3F-CAA352BC1CC8}" sibTransId="{11CE4B4E-4024-4605-BF8E-06FDBF375EBD}"/>
    <dgm:cxn modelId="{DAA4E928-9D03-4A58-9DB5-A2ED30E05B60}" type="presOf" srcId="{AFE98C6E-24BC-4A74-BBB2-7897AC8FED45}" destId="{32B0B983-68C4-430C-9718-F03BA8E6B4F6}" srcOrd="0" destOrd="0" presId="urn:microsoft.com/office/officeart/2005/8/layout/bProcess4"/>
    <dgm:cxn modelId="{F2B95B29-8B50-40C6-80D5-EA197F9C310F}" type="presOf" srcId="{26ABD768-EC24-4F68-B0B2-D4278470FCE9}" destId="{F2B6479F-99F6-4852-AF74-804C8E978F84}" srcOrd="0" destOrd="0" presId="urn:microsoft.com/office/officeart/2005/8/layout/bProcess4"/>
    <dgm:cxn modelId="{053ABC35-2764-4CD0-BA44-BC14A46F67C4}" srcId="{7DFA8760-DFB3-42F0-842E-728ADE7452CB}" destId="{9727A2AC-46E6-457D-BFA6-413CE0FE2FAE}" srcOrd="6" destOrd="0" parTransId="{C5EE85E7-E46F-44E3-BE12-E9F7A8CCD402}" sibTransId="{3DD526E7-232A-41A2-921A-1ED8A22FD844}"/>
    <dgm:cxn modelId="{CD13343B-E970-4FA2-B86B-52FFDD790A6E}" type="presOf" srcId="{4B9F0C8A-FF2A-440C-A7AA-50BC711555B7}" destId="{92B9775B-B45A-4D21-9C0F-1CBC5AFD1BB1}" srcOrd="0" destOrd="0" presId="urn:microsoft.com/office/officeart/2005/8/layout/bProcess4"/>
    <dgm:cxn modelId="{1EA77B60-8DFE-4C37-8695-2E916705D18F}" srcId="{7DFA8760-DFB3-42F0-842E-728ADE7452CB}" destId="{C7A8C5C9-8E7E-4AA6-A070-22BB3C5CAE1C}" srcOrd="8" destOrd="0" parTransId="{FAC1BAF7-DE87-49FC-80AE-2BF060C4930E}" sibTransId="{02C56BB2-262D-4819-8A5E-D624DA16E6AB}"/>
    <dgm:cxn modelId="{4CE4FA65-2054-4552-8E16-880BAAE8A755}" srcId="{7DFA8760-DFB3-42F0-842E-728ADE7452CB}" destId="{70DCD31E-D7A2-41C5-A464-24F75350818D}" srcOrd="1" destOrd="0" parTransId="{330194AE-B6F4-41BA-B4FF-E0EAFA08666B}" sibTransId="{968D53C7-AE1B-4B9A-A452-E0360C130930}"/>
    <dgm:cxn modelId="{D094CD53-1480-4C6C-8CF6-6DA189B40619}" type="presOf" srcId="{7ADF979D-213A-4DCE-9290-093B63554917}" destId="{ED07986C-F718-4013-91E8-2A0AFDEF370E}" srcOrd="0" destOrd="0" presId="urn:microsoft.com/office/officeart/2005/8/layout/bProcess4"/>
    <dgm:cxn modelId="{1BDF6981-D4E8-4EA3-A7ED-19364F4072E3}" srcId="{7DFA8760-DFB3-42F0-842E-728ADE7452CB}" destId="{837B6966-DD09-45C8-8C2B-C4B8194E0A3B}" srcOrd="5" destOrd="0" parTransId="{5FE90B91-D257-40C6-9D1B-8F708FCF78D2}" sibTransId="{940DEA72-B6CC-49B3-82A1-D87DC979CA1C}"/>
    <dgm:cxn modelId="{76D5BB91-9989-4C79-BE38-288BAAA92852}" type="presOf" srcId="{A81F344A-32C3-4C63-9F5E-57292BC5503E}" destId="{09A00A94-49E9-4E53-8A82-9D372E4D0741}" srcOrd="0" destOrd="0" presId="urn:microsoft.com/office/officeart/2005/8/layout/bProcess4"/>
    <dgm:cxn modelId="{0356DB99-D007-4906-B6A9-02B3DFADD814}" type="presOf" srcId="{837B6966-DD09-45C8-8C2B-C4B8194E0A3B}" destId="{EF32307F-9C54-4600-96E5-687E530A2C08}" srcOrd="0" destOrd="0" presId="urn:microsoft.com/office/officeart/2005/8/layout/bProcess4"/>
    <dgm:cxn modelId="{0504CD9A-9990-42F0-92CE-B4B1B4108A9F}" srcId="{7DFA8760-DFB3-42F0-842E-728ADE7452CB}" destId="{DF40FCA7-A641-4F56-BE48-EEEA8B61D571}" srcOrd="7" destOrd="0" parTransId="{99AD8D61-55AD-4BFF-8421-85A3F30A1DD8}" sibTransId="{AFE98C6E-24BC-4A74-BBB2-7897AC8FED45}"/>
    <dgm:cxn modelId="{0133B7B3-A548-43A2-973A-AE68F4487997}" srcId="{7DFA8760-DFB3-42F0-842E-728ADE7452CB}" destId="{75D1CE50-8CD4-4040-AEB4-81834A5D61FB}" srcOrd="0" destOrd="0" parTransId="{80CE410A-2F87-4E05-9582-35655B0AE6D7}" sibTransId="{26ABD768-EC24-4F68-B0B2-D4278470FCE9}"/>
    <dgm:cxn modelId="{02CB6FBC-2E60-47D0-BC9E-7ED9BCF9B787}" type="presOf" srcId="{8309729F-78CA-446F-B51E-0054E9B430E9}" destId="{81181BB1-68E5-44B1-8A08-E123D9A7C8AA}" srcOrd="0" destOrd="0" presId="urn:microsoft.com/office/officeart/2005/8/layout/bProcess4"/>
    <dgm:cxn modelId="{9EC59DD4-1F9F-4A15-813A-2A5E26BC53F7}" type="presOf" srcId="{940DEA72-B6CC-49B3-82A1-D87DC979CA1C}" destId="{7B4AE12A-16D0-43FF-AEB8-6AC911EC4443}" srcOrd="0" destOrd="0" presId="urn:microsoft.com/office/officeart/2005/8/layout/bProcess4"/>
    <dgm:cxn modelId="{3F2B0DD5-E2FD-492D-B850-2D8115F9DF7E}" type="presOf" srcId="{11CE4B4E-4024-4605-BF8E-06FDBF375EBD}" destId="{201B312B-5487-40E8-98BC-82DAA2D12729}" srcOrd="0" destOrd="0" presId="urn:microsoft.com/office/officeart/2005/8/layout/bProcess4"/>
    <dgm:cxn modelId="{010E4FD7-0674-4C8C-82C3-BC8CA16EEDA6}" type="presOf" srcId="{75D1CE50-8CD4-4040-AEB4-81834A5D61FB}" destId="{57F03A59-E161-446B-8E49-2B7AE4EBF9AB}" srcOrd="0" destOrd="0" presId="urn:microsoft.com/office/officeart/2005/8/layout/bProcess4"/>
    <dgm:cxn modelId="{D50879DF-0B73-4A9D-855C-CF0DEEA5AF78}" srcId="{7DFA8760-DFB3-42F0-842E-728ADE7452CB}" destId="{8309729F-78CA-446F-B51E-0054E9B430E9}" srcOrd="4" destOrd="0" parTransId="{BEC5F4FD-03ED-41A8-9D20-2408CE7CD6C8}" sibTransId="{7ADF979D-213A-4DCE-9290-093B63554917}"/>
    <dgm:cxn modelId="{DC8B5CE6-3F40-435D-9949-CA7D892C9215}" type="presOf" srcId="{3DD526E7-232A-41A2-921A-1ED8A22FD844}" destId="{8BB5C99A-356B-4D50-BFC8-FB514EB10D77}" srcOrd="0" destOrd="0" presId="urn:microsoft.com/office/officeart/2005/8/layout/bProcess4"/>
    <dgm:cxn modelId="{BABDCFE8-ED4E-431B-92AB-8C8DDD485E01}" type="presOf" srcId="{DF40FCA7-A641-4F56-BE48-EEEA8B61D571}" destId="{19EF097F-E45A-4E18-AA46-948F97D73D3F}" srcOrd="0" destOrd="0" presId="urn:microsoft.com/office/officeart/2005/8/layout/bProcess4"/>
    <dgm:cxn modelId="{809021EC-3329-4ED5-AC3C-2A8CE947A8ED}" srcId="{7DFA8760-DFB3-42F0-842E-728ADE7452CB}" destId="{A81F344A-32C3-4C63-9F5E-57292BC5503E}" srcOrd="2" destOrd="0" parTransId="{800A1875-25EF-4AB9-BF5A-A52419DE220D}" sibTransId="{4B9F0C8A-FF2A-440C-A7AA-50BC711555B7}"/>
    <dgm:cxn modelId="{408F94EF-C25F-4035-842C-F79402E423FE}" type="presOf" srcId="{7D1B8CD1-49D4-4F7D-88CE-A214F6379D5C}" destId="{118F1620-9436-42D1-82F2-A9472B477B6E}" srcOrd="0" destOrd="0" presId="urn:microsoft.com/office/officeart/2005/8/layout/bProcess4"/>
    <dgm:cxn modelId="{C27F3DF2-17A8-449B-B8F0-AFC080A6A002}" type="presOf" srcId="{C7A8C5C9-8E7E-4AA6-A070-22BB3C5CAE1C}" destId="{39402DCD-451F-400C-9B0F-108420C5656C}" srcOrd="0" destOrd="0" presId="urn:microsoft.com/office/officeart/2005/8/layout/bProcess4"/>
    <dgm:cxn modelId="{C8A673FA-6AB9-436D-BAEE-18F0BA863CD9}" type="presOf" srcId="{7DFA8760-DFB3-42F0-842E-728ADE7452CB}" destId="{29CE9EA3-3D8D-40FE-AFCB-7CCDE9554735}" srcOrd="0" destOrd="0" presId="urn:microsoft.com/office/officeart/2005/8/layout/bProcess4"/>
    <dgm:cxn modelId="{34C1A203-DFD8-4A2A-A205-E715B9F6EB6E}" type="presParOf" srcId="{29CE9EA3-3D8D-40FE-AFCB-7CCDE9554735}" destId="{5534620B-7065-4C41-BC93-8498713DAF56}" srcOrd="0" destOrd="0" presId="urn:microsoft.com/office/officeart/2005/8/layout/bProcess4"/>
    <dgm:cxn modelId="{581FE17F-21D7-409C-A43D-2527C490B4FC}" type="presParOf" srcId="{5534620B-7065-4C41-BC93-8498713DAF56}" destId="{3F111E3C-032A-471E-B63B-9DBE03BFA7A4}" srcOrd="0" destOrd="0" presId="urn:microsoft.com/office/officeart/2005/8/layout/bProcess4"/>
    <dgm:cxn modelId="{A713FD64-3A82-45CC-AFB7-0B31350B55E6}" type="presParOf" srcId="{5534620B-7065-4C41-BC93-8498713DAF56}" destId="{57F03A59-E161-446B-8E49-2B7AE4EBF9AB}" srcOrd="1" destOrd="0" presId="urn:microsoft.com/office/officeart/2005/8/layout/bProcess4"/>
    <dgm:cxn modelId="{A1CBFF5C-7F33-4A0C-8CD8-208B5EF87456}" type="presParOf" srcId="{29CE9EA3-3D8D-40FE-AFCB-7CCDE9554735}" destId="{F2B6479F-99F6-4852-AF74-804C8E978F84}" srcOrd="1" destOrd="0" presId="urn:microsoft.com/office/officeart/2005/8/layout/bProcess4"/>
    <dgm:cxn modelId="{729985E1-3364-4EB1-BDDC-2AB99D3E1EED}" type="presParOf" srcId="{29CE9EA3-3D8D-40FE-AFCB-7CCDE9554735}" destId="{18C3E76B-5A98-476B-9C41-14F2AAF15912}" srcOrd="2" destOrd="0" presId="urn:microsoft.com/office/officeart/2005/8/layout/bProcess4"/>
    <dgm:cxn modelId="{2D218443-DCA0-449C-8639-F6A9A4B8EC39}" type="presParOf" srcId="{18C3E76B-5A98-476B-9C41-14F2AAF15912}" destId="{6C120AE3-A390-4510-979B-31703D39AE78}" srcOrd="0" destOrd="0" presId="urn:microsoft.com/office/officeart/2005/8/layout/bProcess4"/>
    <dgm:cxn modelId="{5F54FA3B-E68B-4981-9656-7B7DF656CB00}" type="presParOf" srcId="{18C3E76B-5A98-476B-9C41-14F2AAF15912}" destId="{7FA5DB66-3ABC-4F21-8521-20008A0C1532}" srcOrd="1" destOrd="0" presId="urn:microsoft.com/office/officeart/2005/8/layout/bProcess4"/>
    <dgm:cxn modelId="{13952527-CAA0-458C-8279-04831DDD201A}" type="presParOf" srcId="{29CE9EA3-3D8D-40FE-AFCB-7CCDE9554735}" destId="{94A1EBDD-6502-4F88-A1C8-11F11D7A3D0C}" srcOrd="3" destOrd="0" presId="urn:microsoft.com/office/officeart/2005/8/layout/bProcess4"/>
    <dgm:cxn modelId="{C74F0EC9-1D8C-41C1-9F52-9194F3053649}" type="presParOf" srcId="{29CE9EA3-3D8D-40FE-AFCB-7CCDE9554735}" destId="{38D3FFB9-701F-46EB-80F5-2492C4742F71}" srcOrd="4" destOrd="0" presId="urn:microsoft.com/office/officeart/2005/8/layout/bProcess4"/>
    <dgm:cxn modelId="{D0AFAD9E-6DD2-4C3F-9683-775CE18414D5}" type="presParOf" srcId="{38D3FFB9-701F-46EB-80F5-2492C4742F71}" destId="{FC77C72D-35D5-4BED-A76E-1C62A2BC0DC5}" srcOrd="0" destOrd="0" presId="urn:microsoft.com/office/officeart/2005/8/layout/bProcess4"/>
    <dgm:cxn modelId="{B8803DDE-4BCC-42DC-94B7-8F757019D08E}" type="presParOf" srcId="{38D3FFB9-701F-46EB-80F5-2492C4742F71}" destId="{09A00A94-49E9-4E53-8A82-9D372E4D0741}" srcOrd="1" destOrd="0" presId="urn:microsoft.com/office/officeart/2005/8/layout/bProcess4"/>
    <dgm:cxn modelId="{F7DCF79D-72B4-4809-A34C-B7C912420564}" type="presParOf" srcId="{29CE9EA3-3D8D-40FE-AFCB-7CCDE9554735}" destId="{92B9775B-B45A-4D21-9C0F-1CBC5AFD1BB1}" srcOrd="5" destOrd="0" presId="urn:microsoft.com/office/officeart/2005/8/layout/bProcess4"/>
    <dgm:cxn modelId="{98C0A503-00D8-47E7-B481-50DA8CB51A38}" type="presParOf" srcId="{29CE9EA3-3D8D-40FE-AFCB-7CCDE9554735}" destId="{A8060FBF-8349-45C5-9E38-9417746C3491}" srcOrd="6" destOrd="0" presId="urn:microsoft.com/office/officeart/2005/8/layout/bProcess4"/>
    <dgm:cxn modelId="{176B5304-0BC6-4ACC-82D9-97FE6A0934C6}" type="presParOf" srcId="{A8060FBF-8349-45C5-9E38-9417746C3491}" destId="{E0D73586-5322-4EC3-B951-65070B15E46E}" srcOrd="0" destOrd="0" presId="urn:microsoft.com/office/officeart/2005/8/layout/bProcess4"/>
    <dgm:cxn modelId="{E578E49C-5B0C-4FA7-800A-9AD0027D9B07}" type="presParOf" srcId="{A8060FBF-8349-45C5-9E38-9417746C3491}" destId="{118F1620-9436-42D1-82F2-A9472B477B6E}" srcOrd="1" destOrd="0" presId="urn:microsoft.com/office/officeart/2005/8/layout/bProcess4"/>
    <dgm:cxn modelId="{EDFA1854-DD59-478D-B4E7-DC752A2A13A4}" type="presParOf" srcId="{29CE9EA3-3D8D-40FE-AFCB-7CCDE9554735}" destId="{201B312B-5487-40E8-98BC-82DAA2D12729}" srcOrd="7" destOrd="0" presId="urn:microsoft.com/office/officeart/2005/8/layout/bProcess4"/>
    <dgm:cxn modelId="{594836FB-0F0D-4157-BA54-5698053F67AD}" type="presParOf" srcId="{29CE9EA3-3D8D-40FE-AFCB-7CCDE9554735}" destId="{024AC2A9-7510-419C-AA71-71EE66371308}" srcOrd="8" destOrd="0" presId="urn:microsoft.com/office/officeart/2005/8/layout/bProcess4"/>
    <dgm:cxn modelId="{EAE839A4-C03C-41A9-B94C-626165F5025B}" type="presParOf" srcId="{024AC2A9-7510-419C-AA71-71EE66371308}" destId="{95C4A4F5-F2C3-4E03-98C2-A3F5A4DA9BF2}" srcOrd="0" destOrd="0" presId="urn:microsoft.com/office/officeart/2005/8/layout/bProcess4"/>
    <dgm:cxn modelId="{98C02158-9BA6-425D-A901-36A348CF24F0}" type="presParOf" srcId="{024AC2A9-7510-419C-AA71-71EE66371308}" destId="{81181BB1-68E5-44B1-8A08-E123D9A7C8AA}" srcOrd="1" destOrd="0" presId="urn:microsoft.com/office/officeart/2005/8/layout/bProcess4"/>
    <dgm:cxn modelId="{262A599A-B8E8-46C6-ABBD-327EAD79560A}" type="presParOf" srcId="{29CE9EA3-3D8D-40FE-AFCB-7CCDE9554735}" destId="{ED07986C-F718-4013-91E8-2A0AFDEF370E}" srcOrd="9" destOrd="0" presId="urn:microsoft.com/office/officeart/2005/8/layout/bProcess4"/>
    <dgm:cxn modelId="{AEFB50A8-E124-4AD4-B40C-6BDF8ECD1D6A}" type="presParOf" srcId="{29CE9EA3-3D8D-40FE-AFCB-7CCDE9554735}" destId="{7BCC5BC0-FCC0-49CC-A120-4FA4986C2CB0}" srcOrd="10" destOrd="0" presId="urn:microsoft.com/office/officeart/2005/8/layout/bProcess4"/>
    <dgm:cxn modelId="{6FD93481-53C7-4422-9CF3-3F9D9B824D8B}" type="presParOf" srcId="{7BCC5BC0-FCC0-49CC-A120-4FA4986C2CB0}" destId="{D338FA40-5241-453B-B161-BC598670D859}" srcOrd="0" destOrd="0" presId="urn:microsoft.com/office/officeart/2005/8/layout/bProcess4"/>
    <dgm:cxn modelId="{87F8B93A-3B66-4ABD-811D-C1B3B1F57471}" type="presParOf" srcId="{7BCC5BC0-FCC0-49CC-A120-4FA4986C2CB0}" destId="{EF32307F-9C54-4600-96E5-687E530A2C08}" srcOrd="1" destOrd="0" presId="urn:microsoft.com/office/officeart/2005/8/layout/bProcess4"/>
    <dgm:cxn modelId="{B4355B9E-6135-4554-8234-846E2D17FDDF}" type="presParOf" srcId="{29CE9EA3-3D8D-40FE-AFCB-7CCDE9554735}" destId="{7B4AE12A-16D0-43FF-AEB8-6AC911EC4443}" srcOrd="11" destOrd="0" presId="urn:microsoft.com/office/officeart/2005/8/layout/bProcess4"/>
    <dgm:cxn modelId="{1841D03F-C61E-41A5-B352-20DDC6A6D999}" type="presParOf" srcId="{29CE9EA3-3D8D-40FE-AFCB-7CCDE9554735}" destId="{C99720AA-2240-47BB-BD98-E37EB736729C}" srcOrd="12" destOrd="0" presId="urn:microsoft.com/office/officeart/2005/8/layout/bProcess4"/>
    <dgm:cxn modelId="{0B9EF925-67BF-4CD3-B673-7DFAB0411BB7}" type="presParOf" srcId="{C99720AA-2240-47BB-BD98-E37EB736729C}" destId="{90CE9D30-27FE-44C6-8E16-295500F65C3E}" srcOrd="0" destOrd="0" presId="urn:microsoft.com/office/officeart/2005/8/layout/bProcess4"/>
    <dgm:cxn modelId="{5377CDB1-A8C6-4597-B100-A8B673724D93}" type="presParOf" srcId="{C99720AA-2240-47BB-BD98-E37EB736729C}" destId="{A4C1A773-5419-4E57-9434-670DA39324DD}" srcOrd="1" destOrd="0" presId="urn:microsoft.com/office/officeart/2005/8/layout/bProcess4"/>
    <dgm:cxn modelId="{543B2B6D-D5A8-439B-AD07-9C2F79E5253D}" type="presParOf" srcId="{29CE9EA3-3D8D-40FE-AFCB-7CCDE9554735}" destId="{8BB5C99A-356B-4D50-BFC8-FB514EB10D77}" srcOrd="13" destOrd="0" presId="urn:microsoft.com/office/officeart/2005/8/layout/bProcess4"/>
    <dgm:cxn modelId="{A281BDD0-2CD7-403E-9A7A-A869C9F7A015}" type="presParOf" srcId="{29CE9EA3-3D8D-40FE-AFCB-7CCDE9554735}" destId="{9681B183-794C-482D-AC2A-CC1ED6A87EEA}" srcOrd="14" destOrd="0" presId="urn:microsoft.com/office/officeart/2005/8/layout/bProcess4"/>
    <dgm:cxn modelId="{DCF68506-5711-40DB-B590-7C5C55886439}" type="presParOf" srcId="{9681B183-794C-482D-AC2A-CC1ED6A87EEA}" destId="{2AD2A952-E665-455D-84D1-26464E348E5D}" srcOrd="0" destOrd="0" presId="urn:microsoft.com/office/officeart/2005/8/layout/bProcess4"/>
    <dgm:cxn modelId="{641E83CF-9275-4E20-B616-D3BB5FB19FAD}" type="presParOf" srcId="{9681B183-794C-482D-AC2A-CC1ED6A87EEA}" destId="{19EF097F-E45A-4E18-AA46-948F97D73D3F}" srcOrd="1" destOrd="0" presId="urn:microsoft.com/office/officeart/2005/8/layout/bProcess4"/>
    <dgm:cxn modelId="{0CD92AEC-580E-4A5A-A374-76A29E41BFB7}" type="presParOf" srcId="{29CE9EA3-3D8D-40FE-AFCB-7CCDE9554735}" destId="{32B0B983-68C4-430C-9718-F03BA8E6B4F6}" srcOrd="15" destOrd="0" presId="urn:microsoft.com/office/officeart/2005/8/layout/bProcess4"/>
    <dgm:cxn modelId="{7FC1F6E0-ACBB-4564-8414-D7845276CB3A}" type="presParOf" srcId="{29CE9EA3-3D8D-40FE-AFCB-7CCDE9554735}" destId="{2675E893-E0B1-4A85-8364-DC291BDF75A8}" srcOrd="16" destOrd="0" presId="urn:microsoft.com/office/officeart/2005/8/layout/bProcess4"/>
    <dgm:cxn modelId="{43FF0850-13CF-4DEB-9960-08BD04FEC085}" type="presParOf" srcId="{2675E893-E0B1-4A85-8364-DC291BDF75A8}" destId="{DEADC12D-ED8C-43CA-825D-7A308437F9F8}" srcOrd="0" destOrd="0" presId="urn:microsoft.com/office/officeart/2005/8/layout/bProcess4"/>
    <dgm:cxn modelId="{952B5C8D-BDF8-4C14-B8B3-4211CE6FA633}" type="presParOf" srcId="{2675E893-E0B1-4A85-8364-DC291BDF75A8}" destId="{39402DCD-451F-400C-9B0F-108420C5656C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FA8760-DFB3-42F0-842E-728ADE7452CB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5D1CE50-8CD4-4040-AEB4-81834A5D61FB}">
      <dgm:prSet phldrT="[Text]" custT="1"/>
      <dgm:spPr/>
      <dgm:t>
        <a:bodyPr/>
        <a:lstStyle/>
        <a:p>
          <a:r>
            <a:rPr lang="en-GB" sz="1200" dirty="0"/>
            <a:t>GP feels patient unwell and suitable for VW</a:t>
          </a:r>
        </a:p>
      </dgm:t>
    </dgm:pt>
    <dgm:pt modelId="{80CE410A-2F87-4E05-9582-35655B0AE6D7}" type="parTrans" cxnId="{0133B7B3-A548-43A2-973A-AE68F4487997}">
      <dgm:prSet/>
      <dgm:spPr/>
      <dgm:t>
        <a:bodyPr/>
        <a:lstStyle/>
        <a:p>
          <a:endParaRPr lang="en-GB"/>
        </a:p>
      </dgm:t>
    </dgm:pt>
    <dgm:pt modelId="{26ABD768-EC24-4F68-B0B2-D4278470FCE9}" type="sibTrans" cxnId="{0133B7B3-A548-43A2-973A-AE68F4487997}">
      <dgm:prSet/>
      <dgm:spPr/>
      <dgm:t>
        <a:bodyPr/>
        <a:lstStyle/>
        <a:p>
          <a:endParaRPr lang="en-GB"/>
        </a:p>
      </dgm:t>
    </dgm:pt>
    <dgm:pt modelId="{70DCD31E-D7A2-41C5-A464-24F75350818D}">
      <dgm:prSet phldrT="[Text]" custT="1"/>
      <dgm:spPr/>
      <dgm:t>
        <a:bodyPr/>
        <a:lstStyle/>
        <a:p>
          <a:r>
            <a:rPr lang="en-GB" sz="1200" dirty="0"/>
            <a:t>Seen by VW GP or coordinator</a:t>
          </a:r>
        </a:p>
        <a:p>
          <a:r>
            <a:rPr lang="en-GB" sz="1200" dirty="0"/>
            <a:t>(Triage, assessment of needs)</a:t>
          </a:r>
        </a:p>
      </dgm:t>
    </dgm:pt>
    <dgm:pt modelId="{330194AE-B6F4-41BA-B4FF-E0EAFA08666B}" type="parTrans" cxnId="{4CE4FA65-2054-4552-8E16-880BAAE8A755}">
      <dgm:prSet/>
      <dgm:spPr/>
      <dgm:t>
        <a:bodyPr/>
        <a:lstStyle/>
        <a:p>
          <a:endParaRPr lang="en-GB"/>
        </a:p>
      </dgm:t>
    </dgm:pt>
    <dgm:pt modelId="{968D53C7-AE1B-4B9A-A452-E0360C130930}" type="sibTrans" cxnId="{4CE4FA65-2054-4552-8E16-880BAAE8A755}">
      <dgm:prSet/>
      <dgm:spPr/>
      <dgm:t>
        <a:bodyPr/>
        <a:lstStyle/>
        <a:p>
          <a:endParaRPr lang="en-GB"/>
        </a:p>
      </dgm:t>
    </dgm:pt>
    <dgm:pt modelId="{A81F344A-32C3-4C63-9F5E-57292BC5503E}">
      <dgm:prSet phldrT="[Text]" custT="1"/>
      <dgm:spPr/>
      <dgm:t>
        <a:bodyPr/>
        <a:lstStyle/>
        <a:p>
          <a:r>
            <a:rPr lang="en-GB" sz="1200" dirty="0"/>
            <a:t>Transfer of care to VW</a:t>
          </a:r>
        </a:p>
        <a:p>
          <a:r>
            <a:rPr lang="en-GB" sz="1200" dirty="0"/>
            <a:t>Initial f2f visit by RAH within agreed timeframe</a:t>
          </a:r>
        </a:p>
      </dgm:t>
    </dgm:pt>
    <dgm:pt modelId="{800A1875-25EF-4AB9-BF5A-A52419DE220D}" type="parTrans" cxnId="{809021EC-3329-4ED5-AC3C-2A8CE947A8ED}">
      <dgm:prSet/>
      <dgm:spPr/>
      <dgm:t>
        <a:bodyPr/>
        <a:lstStyle/>
        <a:p>
          <a:endParaRPr lang="en-GB"/>
        </a:p>
      </dgm:t>
    </dgm:pt>
    <dgm:pt modelId="{4B9F0C8A-FF2A-440C-A7AA-50BC711555B7}" type="sibTrans" cxnId="{809021EC-3329-4ED5-AC3C-2A8CE947A8ED}">
      <dgm:prSet/>
      <dgm:spPr/>
      <dgm:t>
        <a:bodyPr/>
        <a:lstStyle/>
        <a:p>
          <a:endParaRPr lang="en-GB"/>
        </a:p>
      </dgm:t>
    </dgm:pt>
    <dgm:pt modelId="{7D1B8CD1-49D4-4F7D-88CE-A214F6379D5C}">
      <dgm:prSet phldrT="[Text]" custT="1"/>
      <dgm:spPr/>
      <dgm:t>
        <a:bodyPr/>
        <a:lstStyle/>
        <a:p>
          <a:r>
            <a:rPr lang="en-GB" sz="1200" dirty="0"/>
            <a:t>Remote monitoring set up</a:t>
          </a:r>
        </a:p>
      </dgm:t>
    </dgm:pt>
    <dgm:pt modelId="{FC64CAD1-0987-48E7-8A3F-CAA352BC1CC8}" type="parTrans" cxnId="{CDBFDB27-41E3-4458-B424-B2DD9B4C766D}">
      <dgm:prSet/>
      <dgm:spPr/>
      <dgm:t>
        <a:bodyPr/>
        <a:lstStyle/>
        <a:p>
          <a:endParaRPr lang="en-GB"/>
        </a:p>
      </dgm:t>
    </dgm:pt>
    <dgm:pt modelId="{11CE4B4E-4024-4605-BF8E-06FDBF375EBD}" type="sibTrans" cxnId="{CDBFDB27-41E3-4458-B424-B2DD9B4C766D}">
      <dgm:prSet/>
      <dgm:spPr/>
      <dgm:t>
        <a:bodyPr/>
        <a:lstStyle/>
        <a:p>
          <a:endParaRPr lang="en-GB"/>
        </a:p>
      </dgm:t>
    </dgm:pt>
    <dgm:pt modelId="{8309729F-78CA-446F-B51E-0054E9B430E9}">
      <dgm:prSet phldrT="[Text]" custT="1"/>
      <dgm:spPr/>
      <dgm:t>
        <a:bodyPr/>
        <a:lstStyle/>
        <a:p>
          <a:r>
            <a:rPr lang="en-GB" sz="1200" dirty="0"/>
            <a:t>Visit from ACP within 48 hours of admission</a:t>
          </a:r>
        </a:p>
      </dgm:t>
    </dgm:pt>
    <dgm:pt modelId="{BEC5F4FD-03ED-41A8-9D20-2408CE7CD6C8}" type="parTrans" cxnId="{D50879DF-0B73-4A9D-855C-CF0DEEA5AF78}">
      <dgm:prSet/>
      <dgm:spPr/>
      <dgm:t>
        <a:bodyPr/>
        <a:lstStyle/>
        <a:p>
          <a:endParaRPr lang="en-GB"/>
        </a:p>
      </dgm:t>
    </dgm:pt>
    <dgm:pt modelId="{7ADF979D-213A-4DCE-9290-093B63554917}" type="sibTrans" cxnId="{D50879DF-0B73-4A9D-855C-CF0DEEA5AF78}">
      <dgm:prSet/>
      <dgm:spPr/>
      <dgm:t>
        <a:bodyPr/>
        <a:lstStyle/>
        <a:p>
          <a:endParaRPr lang="en-GB"/>
        </a:p>
      </dgm:t>
    </dgm:pt>
    <dgm:pt modelId="{837B6966-DD09-45C8-8C2B-C4B8194E0A3B}">
      <dgm:prSet phldrT="[Text]" custT="1"/>
      <dgm:spPr/>
      <dgm:t>
        <a:bodyPr/>
        <a:lstStyle/>
        <a:p>
          <a:r>
            <a:rPr lang="en-GB" sz="1200" dirty="0"/>
            <a:t>Daily activity including MDT, board round, care activity</a:t>
          </a:r>
        </a:p>
      </dgm:t>
    </dgm:pt>
    <dgm:pt modelId="{5FE90B91-D257-40C6-9D1B-8F708FCF78D2}" type="parTrans" cxnId="{1BDF6981-D4E8-4EA3-A7ED-19364F4072E3}">
      <dgm:prSet/>
      <dgm:spPr/>
      <dgm:t>
        <a:bodyPr/>
        <a:lstStyle/>
        <a:p>
          <a:endParaRPr lang="en-GB"/>
        </a:p>
      </dgm:t>
    </dgm:pt>
    <dgm:pt modelId="{940DEA72-B6CC-49B3-82A1-D87DC979CA1C}" type="sibTrans" cxnId="{1BDF6981-D4E8-4EA3-A7ED-19364F4072E3}">
      <dgm:prSet/>
      <dgm:spPr/>
      <dgm:t>
        <a:bodyPr/>
        <a:lstStyle/>
        <a:p>
          <a:endParaRPr lang="en-GB"/>
        </a:p>
      </dgm:t>
    </dgm:pt>
    <dgm:pt modelId="{9727A2AC-46E6-457D-BFA6-413CE0FE2FAE}">
      <dgm:prSet phldrT="[Text]" custT="1"/>
      <dgm:spPr/>
      <dgm:t>
        <a:bodyPr/>
        <a:lstStyle/>
        <a:p>
          <a:r>
            <a:rPr lang="en-GB" sz="1200" dirty="0"/>
            <a:t>Patient medically optimised- </a:t>
          </a:r>
        </a:p>
        <a:p>
          <a:r>
            <a:rPr lang="en-GB" sz="1200" dirty="0"/>
            <a:t>Review by ACP/VW GP</a:t>
          </a:r>
        </a:p>
      </dgm:t>
    </dgm:pt>
    <dgm:pt modelId="{C5EE85E7-E46F-44E3-BE12-E9F7A8CCD402}" type="parTrans" cxnId="{053ABC35-2764-4CD0-BA44-BC14A46F67C4}">
      <dgm:prSet/>
      <dgm:spPr/>
      <dgm:t>
        <a:bodyPr/>
        <a:lstStyle/>
        <a:p>
          <a:endParaRPr lang="en-GB"/>
        </a:p>
      </dgm:t>
    </dgm:pt>
    <dgm:pt modelId="{3DD526E7-232A-41A2-921A-1ED8A22FD844}" type="sibTrans" cxnId="{053ABC35-2764-4CD0-BA44-BC14A46F67C4}">
      <dgm:prSet/>
      <dgm:spPr/>
      <dgm:t>
        <a:bodyPr/>
        <a:lstStyle/>
        <a:p>
          <a:endParaRPr lang="en-GB"/>
        </a:p>
      </dgm:t>
    </dgm:pt>
    <dgm:pt modelId="{DF40FCA7-A641-4F56-BE48-EEEA8B61D571}">
      <dgm:prSet phldrT="[Text]" custT="1"/>
      <dgm:spPr/>
      <dgm:t>
        <a:bodyPr/>
        <a:lstStyle/>
        <a:p>
          <a:r>
            <a:rPr lang="en-GB" sz="1200" dirty="0"/>
            <a:t>Discharge planning initiated. </a:t>
          </a:r>
        </a:p>
        <a:p>
          <a:endParaRPr lang="en-GB" sz="1200" dirty="0"/>
        </a:p>
      </dgm:t>
    </dgm:pt>
    <dgm:pt modelId="{99AD8D61-55AD-4BFF-8421-85A3F30A1DD8}" type="parTrans" cxnId="{0504CD9A-9990-42F0-92CE-B4B1B4108A9F}">
      <dgm:prSet/>
      <dgm:spPr/>
      <dgm:t>
        <a:bodyPr/>
        <a:lstStyle/>
        <a:p>
          <a:endParaRPr lang="en-GB"/>
        </a:p>
      </dgm:t>
    </dgm:pt>
    <dgm:pt modelId="{AFE98C6E-24BC-4A74-BBB2-7897AC8FED45}" type="sibTrans" cxnId="{0504CD9A-9990-42F0-92CE-B4B1B4108A9F}">
      <dgm:prSet/>
      <dgm:spPr/>
      <dgm:t>
        <a:bodyPr/>
        <a:lstStyle/>
        <a:p>
          <a:endParaRPr lang="en-GB"/>
        </a:p>
      </dgm:t>
    </dgm:pt>
    <dgm:pt modelId="{C7A8C5C9-8E7E-4AA6-A070-22BB3C5CAE1C}">
      <dgm:prSet phldrT="[Text]" custT="1"/>
      <dgm:spPr/>
      <dgm:t>
        <a:bodyPr/>
        <a:lstStyle/>
        <a:p>
          <a:r>
            <a:rPr lang="en-GB" sz="1200" dirty="0"/>
            <a:t>Patient discharged</a:t>
          </a:r>
        </a:p>
      </dgm:t>
    </dgm:pt>
    <dgm:pt modelId="{FAC1BAF7-DE87-49FC-80AE-2BF060C4930E}" type="parTrans" cxnId="{1EA77B60-8DFE-4C37-8695-2E916705D18F}">
      <dgm:prSet/>
      <dgm:spPr/>
      <dgm:t>
        <a:bodyPr/>
        <a:lstStyle/>
        <a:p>
          <a:endParaRPr lang="en-GB"/>
        </a:p>
      </dgm:t>
    </dgm:pt>
    <dgm:pt modelId="{02C56BB2-262D-4819-8A5E-D624DA16E6AB}" type="sibTrans" cxnId="{1EA77B60-8DFE-4C37-8695-2E916705D18F}">
      <dgm:prSet/>
      <dgm:spPr/>
      <dgm:t>
        <a:bodyPr/>
        <a:lstStyle/>
        <a:p>
          <a:endParaRPr lang="en-GB"/>
        </a:p>
      </dgm:t>
    </dgm:pt>
    <dgm:pt modelId="{29CE9EA3-3D8D-40FE-AFCB-7CCDE9554735}" type="pres">
      <dgm:prSet presAssocID="{7DFA8760-DFB3-42F0-842E-728ADE7452CB}" presName="Name0" presStyleCnt="0">
        <dgm:presLayoutVars>
          <dgm:dir/>
          <dgm:resizeHandles/>
        </dgm:presLayoutVars>
      </dgm:prSet>
      <dgm:spPr/>
    </dgm:pt>
    <dgm:pt modelId="{5534620B-7065-4C41-BC93-8498713DAF56}" type="pres">
      <dgm:prSet presAssocID="{75D1CE50-8CD4-4040-AEB4-81834A5D61FB}" presName="compNode" presStyleCnt="0"/>
      <dgm:spPr/>
    </dgm:pt>
    <dgm:pt modelId="{3F111E3C-032A-471E-B63B-9DBE03BFA7A4}" type="pres">
      <dgm:prSet presAssocID="{75D1CE50-8CD4-4040-AEB4-81834A5D61FB}" presName="dummyConnPt" presStyleCnt="0"/>
      <dgm:spPr/>
    </dgm:pt>
    <dgm:pt modelId="{57F03A59-E161-446B-8E49-2B7AE4EBF9AB}" type="pres">
      <dgm:prSet presAssocID="{75D1CE50-8CD4-4040-AEB4-81834A5D61FB}" presName="node" presStyleLbl="node1" presStyleIdx="0" presStyleCnt="9">
        <dgm:presLayoutVars>
          <dgm:bulletEnabled val="1"/>
        </dgm:presLayoutVars>
      </dgm:prSet>
      <dgm:spPr/>
    </dgm:pt>
    <dgm:pt modelId="{F2B6479F-99F6-4852-AF74-804C8E978F84}" type="pres">
      <dgm:prSet presAssocID="{26ABD768-EC24-4F68-B0B2-D4278470FCE9}" presName="sibTrans" presStyleLbl="bgSibTrans2D1" presStyleIdx="0" presStyleCnt="8"/>
      <dgm:spPr/>
    </dgm:pt>
    <dgm:pt modelId="{18C3E76B-5A98-476B-9C41-14F2AAF15912}" type="pres">
      <dgm:prSet presAssocID="{70DCD31E-D7A2-41C5-A464-24F75350818D}" presName="compNode" presStyleCnt="0"/>
      <dgm:spPr/>
    </dgm:pt>
    <dgm:pt modelId="{6C120AE3-A390-4510-979B-31703D39AE78}" type="pres">
      <dgm:prSet presAssocID="{70DCD31E-D7A2-41C5-A464-24F75350818D}" presName="dummyConnPt" presStyleCnt="0"/>
      <dgm:spPr/>
    </dgm:pt>
    <dgm:pt modelId="{7FA5DB66-3ABC-4F21-8521-20008A0C1532}" type="pres">
      <dgm:prSet presAssocID="{70DCD31E-D7A2-41C5-A464-24F75350818D}" presName="node" presStyleLbl="node1" presStyleIdx="1" presStyleCnt="9">
        <dgm:presLayoutVars>
          <dgm:bulletEnabled val="1"/>
        </dgm:presLayoutVars>
      </dgm:prSet>
      <dgm:spPr/>
    </dgm:pt>
    <dgm:pt modelId="{94A1EBDD-6502-4F88-A1C8-11F11D7A3D0C}" type="pres">
      <dgm:prSet presAssocID="{968D53C7-AE1B-4B9A-A452-E0360C130930}" presName="sibTrans" presStyleLbl="bgSibTrans2D1" presStyleIdx="1" presStyleCnt="8"/>
      <dgm:spPr/>
    </dgm:pt>
    <dgm:pt modelId="{38D3FFB9-701F-46EB-80F5-2492C4742F71}" type="pres">
      <dgm:prSet presAssocID="{A81F344A-32C3-4C63-9F5E-57292BC5503E}" presName="compNode" presStyleCnt="0"/>
      <dgm:spPr/>
    </dgm:pt>
    <dgm:pt modelId="{FC77C72D-35D5-4BED-A76E-1C62A2BC0DC5}" type="pres">
      <dgm:prSet presAssocID="{A81F344A-32C3-4C63-9F5E-57292BC5503E}" presName="dummyConnPt" presStyleCnt="0"/>
      <dgm:spPr/>
    </dgm:pt>
    <dgm:pt modelId="{09A00A94-49E9-4E53-8A82-9D372E4D0741}" type="pres">
      <dgm:prSet presAssocID="{A81F344A-32C3-4C63-9F5E-57292BC5503E}" presName="node" presStyleLbl="node1" presStyleIdx="2" presStyleCnt="9">
        <dgm:presLayoutVars>
          <dgm:bulletEnabled val="1"/>
        </dgm:presLayoutVars>
      </dgm:prSet>
      <dgm:spPr/>
    </dgm:pt>
    <dgm:pt modelId="{92B9775B-B45A-4D21-9C0F-1CBC5AFD1BB1}" type="pres">
      <dgm:prSet presAssocID="{4B9F0C8A-FF2A-440C-A7AA-50BC711555B7}" presName="sibTrans" presStyleLbl="bgSibTrans2D1" presStyleIdx="2" presStyleCnt="8"/>
      <dgm:spPr/>
    </dgm:pt>
    <dgm:pt modelId="{A8060FBF-8349-45C5-9E38-9417746C3491}" type="pres">
      <dgm:prSet presAssocID="{7D1B8CD1-49D4-4F7D-88CE-A214F6379D5C}" presName="compNode" presStyleCnt="0"/>
      <dgm:spPr/>
    </dgm:pt>
    <dgm:pt modelId="{E0D73586-5322-4EC3-B951-65070B15E46E}" type="pres">
      <dgm:prSet presAssocID="{7D1B8CD1-49D4-4F7D-88CE-A214F6379D5C}" presName="dummyConnPt" presStyleCnt="0"/>
      <dgm:spPr/>
    </dgm:pt>
    <dgm:pt modelId="{118F1620-9436-42D1-82F2-A9472B477B6E}" type="pres">
      <dgm:prSet presAssocID="{7D1B8CD1-49D4-4F7D-88CE-A214F6379D5C}" presName="node" presStyleLbl="node1" presStyleIdx="3" presStyleCnt="9">
        <dgm:presLayoutVars>
          <dgm:bulletEnabled val="1"/>
        </dgm:presLayoutVars>
      </dgm:prSet>
      <dgm:spPr/>
    </dgm:pt>
    <dgm:pt modelId="{201B312B-5487-40E8-98BC-82DAA2D12729}" type="pres">
      <dgm:prSet presAssocID="{11CE4B4E-4024-4605-BF8E-06FDBF375EBD}" presName="sibTrans" presStyleLbl="bgSibTrans2D1" presStyleIdx="3" presStyleCnt="8"/>
      <dgm:spPr/>
    </dgm:pt>
    <dgm:pt modelId="{024AC2A9-7510-419C-AA71-71EE66371308}" type="pres">
      <dgm:prSet presAssocID="{8309729F-78CA-446F-B51E-0054E9B430E9}" presName="compNode" presStyleCnt="0"/>
      <dgm:spPr/>
    </dgm:pt>
    <dgm:pt modelId="{95C4A4F5-F2C3-4E03-98C2-A3F5A4DA9BF2}" type="pres">
      <dgm:prSet presAssocID="{8309729F-78CA-446F-B51E-0054E9B430E9}" presName="dummyConnPt" presStyleCnt="0"/>
      <dgm:spPr/>
    </dgm:pt>
    <dgm:pt modelId="{81181BB1-68E5-44B1-8A08-E123D9A7C8AA}" type="pres">
      <dgm:prSet presAssocID="{8309729F-78CA-446F-B51E-0054E9B430E9}" presName="node" presStyleLbl="node1" presStyleIdx="4" presStyleCnt="9">
        <dgm:presLayoutVars>
          <dgm:bulletEnabled val="1"/>
        </dgm:presLayoutVars>
      </dgm:prSet>
      <dgm:spPr/>
    </dgm:pt>
    <dgm:pt modelId="{ED07986C-F718-4013-91E8-2A0AFDEF370E}" type="pres">
      <dgm:prSet presAssocID="{7ADF979D-213A-4DCE-9290-093B63554917}" presName="sibTrans" presStyleLbl="bgSibTrans2D1" presStyleIdx="4" presStyleCnt="8"/>
      <dgm:spPr/>
    </dgm:pt>
    <dgm:pt modelId="{7BCC5BC0-FCC0-49CC-A120-4FA4986C2CB0}" type="pres">
      <dgm:prSet presAssocID="{837B6966-DD09-45C8-8C2B-C4B8194E0A3B}" presName="compNode" presStyleCnt="0"/>
      <dgm:spPr/>
    </dgm:pt>
    <dgm:pt modelId="{D338FA40-5241-453B-B161-BC598670D859}" type="pres">
      <dgm:prSet presAssocID="{837B6966-DD09-45C8-8C2B-C4B8194E0A3B}" presName="dummyConnPt" presStyleCnt="0"/>
      <dgm:spPr/>
    </dgm:pt>
    <dgm:pt modelId="{EF32307F-9C54-4600-96E5-687E530A2C08}" type="pres">
      <dgm:prSet presAssocID="{837B6966-DD09-45C8-8C2B-C4B8194E0A3B}" presName="node" presStyleLbl="node1" presStyleIdx="5" presStyleCnt="9">
        <dgm:presLayoutVars>
          <dgm:bulletEnabled val="1"/>
        </dgm:presLayoutVars>
      </dgm:prSet>
      <dgm:spPr/>
    </dgm:pt>
    <dgm:pt modelId="{7B4AE12A-16D0-43FF-AEB8-6AC911EC4443}" type="pres">
      <dgm:prSet presAssocID="{940DEA72-B6CC-49B3-82A1-D87DC979CA1C}" presName="sibTrans" presStyleLbl="bgSibTrans2D1" presStyleIdx="5" presStyleCnt="8"/>
      <dgm:spPr/>
    </dgm:pt>
    <dgm:pt modelId="{C99720AA-2240-47BB-BD98-E37EB736729C}" type="pres">
      <dgm:prSet presAssocID="{9727A2AC-46E6-457D-BFA6-413CE0FE2FAE}" presName="compNode" presStyleCnt="0"/>
      <dgm:spPr/>
    </dgm:pt>
    <dgm:pt modelId="{90CE9D30-27FE-44C6-8E16-295500F65C3E}" type="pres">
      <dgm:prSet presAssocID="{9727A2AC-46E6-457D-BFA6-413CE0FE2FAE}" presName="dummyConnPt" presStyleCnt="0"/>
      <dgm:spPr/>
    </dgm:pt>
    <dgm:pt modelId="{A4C1A773-5419-4E57-9434-670DA39324DD}" type="pres">
      <dgm:prSet presAssocID="{9727A2AC-46E6-457D-BFA6-413CE0FE2FAE}" presName="node" presStyleLbl="node1" presStyleIdx="6" presStyleCnt="9">
        <dgm:presLayoutVars>
          <dgm:bulletEnabled val="1"/>
        </dgm:presLayoutVars>
      </dgm:prSet>
      <dgm:spPr/>
    </dgm:pt>
    <dgm:pt modelId="{8BB5C99A-356B-4D50-BFC8-FB514EB10D77}" type="pres">
      <dgm:prSet presAssocID="{3DD526E7-232A-41A2-921A-1ED8A22FD844}" presName="sibTrans" presStyleLbl="bgSibTrans2D1" presStyleIdx="6" presStyleCnt="8"/>
      <dgm:spPr/>
    </dgm:pt>
    <dgm:pt modelId="{9681B183-794C-482D-AC2A-CC1ED6A87EEA}" type="pres">
      <dgm:prSet presAssocID="{DF40FCA7-A641-4F56-BE48-EEEA8B61D571}" presName="compNode" presStyleCnt="0"/>
      <dgm:spPr/>
    </dgm:pt>
    <dgm:pt modelId="{2AD2A952-E665-455D-84D1-26464E348E5D}" type="pres">
      <dgm:prSet presAssocID="{DF40FCA7-A641-4F56-BE48-EEEA8B61D571}" presName="dummyConnPt" presStyleCnt="0"/>
      <dgm:spPr/>
    </dgm:pt>
    <dgm:pt modelId="{19EF097F-E45A-4E18-AA46-948F97D73D3F}" type="pres">
      <dgm:prSet presAssocID="{DF40FCA7-A641-4F56-BE48-EEEA8B61D571}" presName="node" presStyleLbl="node1" presStyleIdx="7" presStyleCnt="9">
        <dgm:presLayoutVars>
          <dgm:bulletEnabled val="1"/>
        </dgm:presLayoutVars>
      </dgm:prSet>
      <dgm:spPr/>
    </dgm:pt>
    <dgm:pt modelId="{32B0B983-68C4-430C-9718-F03BA8E6B4F6}" type="pres">
      <dgm:prSet presAssocID="{AFE98C6E-24BC-4A74-BBB2-7897AC8FED45}" presName="sibTrans" presStyleLbl="bgSibTrans2D1" presStyleIdx="7" presStyleCnt="8"/>
      <dgm:spPr/>
    </dgm:pt>
    <dgm:pt modelId="{2675E893-E0B1-4A85-8364-DC291BDF75A8}" type="pres">
      <dgm:prSet presAssocID="{C7A8C5C9-8E7E-4AA6-A070-22BB3C5CAE1C}" presName="compNode" presStyleCnt="0"/>
      <dgm:spPr/>
    </dgm:pt>
    <dgm:pt modelId="{DEADC12D-ED8C-43CA-825D-7A308437F9F8}" type="pres">
      <dgm:prSet presAssocID="{C7A8C5C9-8E7E-4AA6-A070-22BB3C5CAE1C}" presName="dummyConnPt" presStyleCnt="0"/>
      <dgm:spPr/>
    </dgm:pt>
    <dgm:pt modelId="{39402DCD-451F-400C-9B0F-108420C5656C}" type="pres">
      <dgm:prSet presAssocID="{C7A8C5C9-8E7E-4AA6-A070-22BB3C5CAE1C}" presName="node" presStyleLbl="node1" presStyleIdx="8" presStyleCnt="9">
        <dgm:presLayoutVars>
          <dgm:bulletEnabled val="1"/>
        </dgm:presLayoutVars>
      </dgm:prSet>
      <dgm:spPr/>
    </dgm:pt>
  </dgm:ptLst>
  <dgm:cxnLst>
    <dgm:cxn modelId="{3D4B5016-34D9-4189-ABCB-4E940ADD7BB8}" type="presOf" srcId="{968D53C7-AE1B-4B9A-A452-E0360C130930}" destId="{94A1EBDD-6502-4F88-A1C8-11F11D7A3D0C}" srcOrd="0" destOrd="0" presId="urn:microsoft.com/office/officeart/2005/8/layout/bProcess4"/>
    <dgm:cxn modelId="{E71F6721-DD20-4B75-B730-62C0D24545B9}" type="presOf" srcId="{9727A2AC-46E6-457D-BFA6-413CE0FE2FAE}" destId="{A4C1A773-5419-4E57-9434-670DA39324DD}" srcOrd="0" destOrd="0" presId="urn:microsoft.com/office/officeart/2005/8/layout/bProcess4"/>
    <dgm:cxn modelId="{8C9F5824-316F-4187-8FD4-9B2198657C18}" type="presOf" srcId="{70DCD31E-D7A2-41C5-A464-24F75350818D}" destId="{7FA5DB66-3ABC-4F21-8521-20008A0C1532}" srcOrd="0" destOrd="0" presId="urn:microsoft.com/office/officeart/2005/8/layout/bProcess4"/>
    <dgm:cxn modelId="{CDBFDB27-41E3-4458-B424-B2DD9B4C766D}" srcId="{7DFA8760-DFB3-42F0-842E-728ADE7452CB}" destId="{7D1B8CD1-49D4-4F7D-88CE-A214F6379D5C}" srcOrd="3" destOrd="0" parTransId="{FC64CAD1-0987-48E7-8A3F-CAA352BC1CC8}" sibTransId="{11CE4B4E-4024-4605-BF8E-06FDBF375EBD}"/>
    <dgm:cxn modelId="{DAA4E928-9D03-4A58-9DB5-A2ED30E05B60}" type="presOf" srcId="{AFE98C6E-24BC-4A74-BBB2-7897AC8FED45}" destId="{32B0B983-68C4-430C-9718-F03BA8E6B4F6}" srcOrd="0" destOrd="0" presId="urn:microsoft.com/office/officeart/2005/8/layout/bProcess4"/>
    <dgm:cxn modelId="{F2B95B29-8B50-40C6-80D5-EA197F9C310F}" type="presOf" srcId="{26ABD768-EC24-4F68-B0B2-D4278470FCE9}" destId="{F2B6479F-99F6-4852-AF74-804C8E978F84}" srcOrd="0" destOrd="0" presId="urn:microsoft.com/office/officeart/2005/8/layout/bProcess4"/>
    <dgm:cxn modelId="{053ABC35-2764-4CD0-BA44-BC14A46F67C4}" srcId="{7DFA8760-DFB3-42F0-842E-728ADE7452CB}" destId="{9727A2AC-46E6-457D-BFA6-413CE0FE2FAE}" srcOrd="6" destOrd="0" parTransId="{C5EE85E7-E46F-44E3-BE12-E9F7A8CCD402}" sibTransId="{3DD526E7-232A-41A2-921A-1ED8A22FD844}"/>
    <dgm:cxn modelId="{CD13343B-E970-4FA2-B86B-52FFDD790A6E}" type="presOf" srcId="{4B9F0C8A-FF2A-440C-A7AA-50BC711555B7}" destId="{92B9775B-B45A-4D21-9C0F-1CBC5AFD1BB1}" srcOrd="0" destOrd="0" presId="urn:microsoft.com/office/officeart/2005/8/layout/bProcess4"/>
    <dgm:cxn modelId="{1EA77B60-8DFE-4C37-8695-2E916705D18F}" srcId="{7DFA8760-DFB3-42F0-842E-728ADE7452CB}" destId="{C7A8C5C9-8E7E-4AA6-A070-22BB3C5CAE1C}" srcOrd="8" destOrd="0" parTransId="{FAC1BAF7-DE87-49FC-80AE-2BF060C4930E}" sibTransId="{02C56BB2-262D-4819-8A5E-D624DA16E6AB}"/>
    <dgm:cxn modelId="{4CE4FA65-2054-4552-8E16-880BAAE8A755}" srcId="{7DFA8760-DFB3-42F0-842E-728ADE7452CB}" destId="{70DCD31E-D7A2-41C5-A464-24F75350818D}" srcOrd="1" destOrd="0" parTransId="{330194AE-B6F4-41BA-B4FF-E0EAFA08666B}" sibTransId="{968D53C7-AE1B-4B9A-A452-E0360C130930}"/>
    <dgm:cxn modelId="{D094CD53-1480-4C6C-8CF6-6DA189B40619}" type="presOf" srcId="{7ADF979D-213A-4DCE-9290-093B63554917}" destId="{ED07986C-F718-4013-91E8-2A0AFDEF370E}" srcOrd="0" destOrd="0" presId="urn:microsoft.com/office/officeart/2005/8/layout/bProcess4"/>
    <dgm:cxn modelId="{1BDF6981-D4E8-4EA3-A7ED-19364F4072E3}" srcId="{7DFA8760-DFB3-42F0-842E-728ADE7452CB}" destId="{837B6966-DD09-45C8-8C2B-C4B8194E0A3B}" srcOrd="5" destOrd="0" parTransId="{5FE90B91-D257-40C6-9D1B-8F708FCF78D2}" sibTransId="{940DEA72-B6CC-49B3-82A1-D87DC979CA1C}"/>
    <dgm:cxn modelId="{76D5BB91-9989-4C79-BE38-288BAAA92852}" type="presOf" srcId="{A81F344A-32C3-4C63-9F5E-57292BC5503E}" destId="{09A00A94-49E9-4E53-8A82-9D372E4D0741}" srcOrd="0" destOrd="0" presId="urn:microsoft.com/office/officeart/2005/8/layout/bProcess4"/>
    <dgm:cxn modelId="{0356DB99-D007-4906-B6A9-02B3DFADD814}" type="presOf" srcId="{837B6966-DD09-45C8-8C2B-C4B8194E0A3B}" destId="{EF32307F-9C54-4600-96E5-687E530A2C08}" srcOrd="0" destOrd="0" presId="urn:microsoft.com/office/officeart/2005/8/layout/bProcess4"/>
    <dgm:cxn modelId="{0504CD9A-9990-42F0-92CE-B4B1B4108A9F}" srcId="{7DFA8760-DFB3-42F0-842E-728ADE7452CB}" destId="{DF40FCA7-A641-4F56-BE48-EEEA8B61D571}" srcOrd="7" destOrd="0" parTransId="{99AD8D61-55AD-4BFF-8421-85A3F30A1DD8}" sibTransId="{AFE98C6E-24BC-4A74-BBB2-7897AC8FED45}"/>
    <dgm:cxn modelId="{0133B7B3-A548-43A2-973A-AE68F4487997}" srcId="{7DFA8760-DFB3-42F0-842E-728ADE7452CB}" destId="{75D1CE50-8CD4-4040-AEB4-81834A5D61FB}" srcOrd="0" destOrd="0" parTransId="{80CE410A-2F87-4E05-9582-35655B0AE6D7}" sibTransId="{26ABD768-EC24-4F68-B0B2-D4278470FCE9}"/>
    <dgm:cxn modelId="{02CB6FBC-2E60-47D0-BC9E-7ED9BCF9B787}" type="presOf" srcId="{8309729F-78CA-446F-B51E-0054E9B430E9}" destId="{81181BB1-68E5-44B1-8A08-E123D9A7C8AA}" srcOrd="0" destOrd="0" presId="urn:microsoft.com/office/officeart/2005/8/layout/bProcess4"/>
    <dgm:cxn modelId="{9EC59DD4-1F9F-4A15-813A-2A5E26BC53F7}" type="presOf" srcId="{940DEA72-B6CC-49B3-82A1-D87DC979CA1C}" destId="{7B4AE12A-16D0-43FF-AEB8-6AC911EC4443}" srcOrd="0" destOrd="0" presId="urn:microsoft.com/office/officeart/2005/8/layout/bProcess4"/>
    <dgm:cxn modelId="{3F2B0DD5-E2FD-492D-B850-2D8115F9DF7E}" type="presOf" srcId="{11CE4B4E-4024-4605-BF8E-06FDBF375EBD}" destId="{201B312B-5487-40E8-98BC-82DAA2D12729}" srcOrd="0" destOrd="0" presId="urn:microsoft.com/office/officeart/2005/8/layout/bProcess4"/>
    <dgm:cxn modelId="{010E4FD7-0674-4C8C-82C3-BC8CA16EEDA6}" type="presOf" srcId="{75D1CE50-8CD4-4040-AEB4-81834A5D61FB}" destId="{57F03A59-E161-446B-8E49-2B7AE4EBF9AB}" srcOrd="0" destOrd="0" presId="urn:microsoft.com/office/officeart/2005/8/layout/bProcess4"/>
    <dgm:cxn modelId="{D50879DF-0B73-4A9D-855C-CF0DEEA5AF78}" srcId="{7DFA8760-DFB3-42F0-842E-728ADE7452CB}" destId="{8309729F-78CA-446F-B51E-0054E9B430E9}" srcOrd="4" destOrd="0" parTransId="{BEC5F4FD-03ED-41A8-9D20-2408CE7CD6C8}" sibTransId="{7ADF979D-213A-4DCE-9290-093B63554917}"/>
    <dgm:cxn modelId="{DC8B5CE6-3F40-435D-9949-CA7D892C9215}" type="presOf" srcId="{3DD526E7-232A-41A2-921A-1ED8A22FD844}" destId="{8BB5C99A-356B-4D50-BFC8-FB514EB10D77}" srcOrd="0" destOrd="0" presId="urn:microsoft.com/office/officeart/2005/8/layout/bProcess4"/>
    <dgm:cxn modelId="{BABDCFE8-ED4E-431B-92AB-8C8DDD485E01}" type="presOf" srcId="{DF40FCA7-A641-4F56-BE48-EEEA8B61D571}" destId="{19EF097F-E45A-4E18-AA46-948F97D73D3F}" srcOrd="0" destOrd="0" presId="urn:microsoft.com/office/officeart/2005/8/layout/bProcess4"/>
    <dgm:cxn modelId="{809021EC-3329-4ED5-AC3C-2A8CE947A8ED}" srcId="{7DFA8760-DFB3-42F0-842E-728ADE7452CB}" destId="{A81F344A-32C3-4C63-9F5E-57292BC5503E}" srcOrd="2" destOrd="0" parTransId="{800A1875-25EF-4AB9-BF5A-A52419DE220D}" sibTransId="{4B9F0C8A-FF2A-440C-A7AA-50BC711555B7}"/>
    <dgm:cxn modelId="{408F94EF-C25F-4035-842C-F79402E423FE}" type="presOf" srcId="{7D1B8CD1-49D4-4F7D-88CE-A214F6379D5C}" destId="{118F1620-9436-42D1-82F2-A9472B477B6E}" srcOrd="0" destOrd="0" presId="urn:microsoft.com/office/officeart/2005/8/layout/bProcess4"/>
    <dgm:cxn modelId="{C27F3DF2-17A8-449B-B8F0-AFC080A6A002}" type="presOf" srcId="{C7A8C5C9-8E7E-4AA6-A070-22BB3C5CAE1C}" destId="{39402DCD-451F-400C-9B0F-108420C5656C}" srcOrd="0" destOrd="0" presId="urn:microsoft.com/office/officeart/2005/8/layout/bProcess4"/>
    <dgm:cxn modelId="{C8A673FA-6AB9-436D-BAEE-18F0BA863CD9}" type="presOf" srcId="{7DFA8760-DFB3-42F0-842E-728ADE7452CB}" destId="{29CE9EA3-3D8D-40FE-AFCB-7CCDE9554735}" srcOrd="0" destOrd="0" presId="urn:microsoft.com/office/officeart/2005/8/layout/bProcess4"/>
    <dgm:cxn modelId="{34C1A203-DFD8-4A2A-A205-E715B9F6EB6E}" type="presParOf" srcId="{29CE9EA3-3D8D-40FE-AFCB-7CCDE9554735}" destId="{5534620B-7065-4C41-BC93-8498713DAF56}" srcOrd="0" destOrd="0" presId="urn:microsoft.com/office/officeart/2005/8/layout/bProcess4"/>
    <dgm:cxn modelId="{581FE17F-21D7-409C-A43D-2527C490B4FC}" type="presParOf" srcId="{5534620B-7065-4C41-BC93-8498713DAF56}" destId="{3F111E3C-032A-471E-B63B-9DBE03BFA7A4}" srcOrd="0" destOrd="0" presId="urn:microsoft.com/office/officeart/2005/8/layout/bProcess4"/>
    <dgm:cxn modelId="{A713FD64-3A82-45CC-AFB7-0B31350B55E6}" type="presParOf" srcId="{5534620B-7065-4C41-BC93-8498713DAF56}" destId="{57F03A59-E161-446B-8E49-2B7AE4EBF9AB}" srcOrd="1" destOrd="0" presId="urn:microsoft.com/office/officeart/2005/8/layout/bProcess4"/>
    <dgm:cxn modelId="{A1CBFF5C-7F33-4A0C-8CD8-208B5EF87456}" type="presParOf" srcId="{29CE9EA3-3D8D-40FE-AFCB-7CCDE9554735}" destId="{F2B6479F-99F6-4852-AF74-804C8E978F84}" srcOrd="1" destOrd="0" presId="urn:microsoft.com/office/officeart/2005/8/layout/bProcess4"/>
    <dgm:cxn modelId="{729985E1-3364-4EB1-BDDC-2AB99D3E1EED}" type="presParOf" srcId="{29CE9EA3-3D8D-40FE-AFCB-7CCDE9554735}" destId="{18C3E76B-5A98-476B-9C41-14F2AAF15912}" srcOrd="2" destOrd="0" presId="urn:microsoft.com/office/officeart/2005/8/layout/bProcess4"/>
    <dgm:cxn modelId="{2D218443-DCA0-449C-8639-F6A9A4B8EC39}" type="presParOf" srcId="{18C3E76B-5A98-476B-9C41-14F2AAF15912}" destId="{6C120AE3-A390-4510-979B-31703D39AE78}" srcOrd="0" destOrd="0" presId="urn:microsoft.com/office/officeart/2005/8/layout/bProcess4"/>
    <dgm:cxn modelId="{5F54FA3B-E68B-4981-9656-7B7DF656CB00}" type="presParOf" srcId="{18C3E76B-5A98-476B-9C41-14F2AAF15912}" destId="{7FA5DB66-3ABC-4F21-8521-20008A0C1532}" srcOrd="1" destOrd="0" presId="urn:microsoft.com/office/officeart/2005/8/layout/bProcess4"/>
    <dgm:cxn modelId="{13952527-CAA0-458C-8279-04831DDD201A}" type="presParOf" srcId="{29CE9EA3-3D8D-40FE-AFCB-7CCDE9554735}" destId="{94A1EBDD-6502-4F88-A1C8-11F11D7A3D0C}" srcOrd="3" destOrd="0" presId="urn:microsoft.com/office/officeart/2005/8/layout/bProcess4"/>
    <dgm:cxn modelId="{C74F0EC9-1D8C-41C1-9F52-9194F3053649}" type="presParOf" srcId="{29CE9EA3-3D8D-40FE-AFCB-7CCDE9554735}" destId="{38D3FFB9-701F-46EB-80F5-2492C4742F71}" srcOrd="4" destOrd="0" presId="urn:microsoft.com/office/officeart/2005/8/layout/bProcess4"/>
    <dgm:cxn modelId="{D0AFAD9E-6DD2-4C3F-9683-775CE18414D5}" type="presParOf" srcId="{38D3FFB9-701F-46EB-80F5-2492C4742F71}" destId="{FC77C72D-35D5-4BED-A76E-1C62A2BC0DC5}" srcOrd="0" destOrd="0" presId="urn:microsoft.com/office/officeart/2005/8/layout/bProcess4"/>
    <dgm:cxn modelId="{B8803DDE-4BCC-42DC-94B7-8F757019D08E}" type="presParOf" srcId="{38D3FFB9-701F-46EB-80F5-2492C4742F71}" destId="{09A00A94-49E9-4E53-8A82-9D372E4D0741}" srcOrd="1" destOrd="0" presId="urn:microsoft.com/office/officeart/2005/8/layout/bProcess4"/>
    <dgm:cxn modelId="{F7DCF79D-72B4-4809-A34C-B7C912420564}" type="presParOf" srcId="{29CE9EA3-3D8D-40FE-AFCB-7CCDE9554735}" destId="{92B9775B-B45A-4D21-9C0F-1CBC5AFD1BB1}" srcOrd="5" destOrd="0" presId="urn:microsoft.com/office/officeart/2005/8/layout/bProcess4"/>
    <dgm:cxn modelId="{98C0A503-00D8-47E7-B481-50DA8CB51A38}" type="presParOf" srcId="{29CE9EA3-3D8D-40FE-AFCB-7CCDE9554735}" destId="{A8060FBF-8349-45C5-9E38-9417746C3491}" srcOrd="6" destOrd="0" presId="urn:microsoft.com/office/officeart/2005/8/layout/bProcess4"/>
    <dgm:cxn modelId="{176B5304-0BC6-4ACC-82D9-97FE6A0934C6}" type="presParOf" srcId="{A8060FBF-8349-45C5-9E38-9417746C3491}" destId="{E0D73586-5322-4EC3-B951-65070B15E46E}" srcOrd="0" destOrd="0" presId="urn:microsoft.com/office/officeart/2005/8/layout/bProcess4"/>
    <dgm:cxn modelId="{E578E49C-5B0C-4FA7-800A-9AD0027D9B07}" type="presParOf" srcId="{A8060FBF-8349-45C5-9E38-9417746C3491}" destId="{118F1620-9436-42D1-82F2-A9472B477B6E}" srcOrd="1" destOrd="0" presId="urn:microsoft.com/office/officeart/2005/8/layout/bProcess4"/>
    <dgm:cxn modelId="{EDFA1854-DD59-478D-B4E7-DC752A2A13A4}" type="presParOf" srcId="{29CE9EA3-3D8D-40FE-AFCB-7CCDE9554735}" destId="{201B312B-5487-40E8-98BC-82DAA2D12729}" srcOrd="7" destOrd="0" presId="urn:microsoft.com/office/officeart/2005/8/layout/bProcess4"/>
    <dgm:cxn modelId="{594836FB-0F0D-4157-BA54-5698053F67AD}" type="presParOf" srcId="{29CE9EA3-3D8D-40FE-AFCB-7CCDE9554735}" destId="{024AC2A9-7510-419C-AA71-71EE66371308}" srcOrd="8" destOrd="0" presId="urn:microsoft.com/office/officeart/2005/8/layout/bProcess4"/>
    <dgm:cxn modelId="{EAE839A4-C03C-41A9-B94C-626165F5025B}" type="presParOf" srcId="{024AC2A9-7510-419C-AA71-71EE66371308}" destId="{95C4A4F5-F2C3-4E03-98C2-A3F5A4DA9BF2}" srcOrd="0" destOrd="0" presId="urn:microsoft.com/office/officeart/2005/8/layout/bProcess4"/>
    <dgm:cxn modelId="{98C02158-9BA6-425D-A901-36A348CF24F0}" type="presParOf" srcId="{024AC2A9-7510-419C-AA71-71EE66371308}" destId="{81181BB1-68E5-44B1-8A08-E123D9A7C8AA}" srcOrd="1" destOrd="0" presId="urn:microsoft.com/office/officeart/2005/8/layout/bProcess4"/>
    <dgm:cxn modelId="{262A599A-B8E8-46C6-ABBD-327EAD79560A}" type="presParOf" srcId="{29CE9EA3-3D8D-40FE-AFCB-7CCDE9554735}" destId="{ED07986C-F718-4013-91E8-2A0AFDEF370E}" srcOrd="9" destOrd="0" presId="urn:microsoft.com/office/officeart/2005/8/layout/bProcess4"/>
    <dgm:cxn modelId="{AEFB50A8-E124-4AD4-B40C-6BDF8ECD1D6A}" type="presParOf" srcId="{29CE9EA3-3D8D-40FE-AFCB-7CCDE9554735}" destId="{7BCC5BC0-FCC0-49CC-A120-4FA4986C2CB0}" srcOrd="10" destOrd="0" presId="urn:microsoft.com/office/officeart/2005/8/layout/bProcess4"/>
    <dgm:cxn modelId="{6FD93481-53C7-4422-9CF3-3F9D9B824D8B}" type="presParOf" srcId="{7BCC5BC0-FCC0-49CC-A120-4FA4986C2CB0}" destId="{D338FA40-5241-453B-B161-BC598670D859}" srcOrd="0" destOrd="0" presId="urn:microsoft.com/office/officeart/2005/8/layout/bProcess4"/>
    <dgm:cxn modelId="{87F8B93A-3B66-4ABD-811D-C1B3B1F57471}" type="presParOf" srcId="{7BCC5BC0-FCC0-49CC-A120-4FA4986C2CB0}" destId="{EF32307F-9C54-4600-96E5-687E530A2C08}" srcOrd="1" destOrd="0" presId="urn:microsoft.com/office/officeart/2005/8/layout/bProcess4"/>
    <dgm:cxn modelId="{B4355B9E-6135-4554-8234-846E2D17FDDF}" type="presParOf" srcId="{29CE9EA3-3D8D-40FE-AFCB-7CCDE9554735}" destId="{7B4AE12A-16D0-43FF-AEB8-6AC911EC4443}" srcOrd="11" destOrd="0" presId="urn:microsoft.com/office/officeart/2005/8/layout/bProcess4"/>
    <dgm:cxn modelId="{1841D03F-C61E-41A5-B352-20DDC6A6D999}" type="presParOf" srcId="{29CE9EA3-3D8D-40FE-AFCB-7CCDE9554735}" destId="{C99720AA-2240-47BB-BD98-E37EB736729C}" srcOrd="12" destOrd="0" presId="urn:microsoft.com/office/officeart/2005/8/layout/bProcess4"/>
    <dgm:cxn modelId="{0B9EF925-67BF-4CD3-B673-7DFAB0411BB7}" type="presParOf" srcId="{C99720AA-2240-47BB-BD98-E37EB736729C}" destId="{90CE9D30-27FE-44C6-8E16-295500F65C3E}" srcOrd="0" destOrd="0" presId="urn:microsoft.com/office/officeart/2005/8/layout/bProcess4"/>
    <dgm:cxn modelId="{5377CDB1-A8C6-4597-B100-A8B673724D93}" type="presParOf" srcId="{C99720AA-2240-47BB-BD98-E37EB736729C}" destId="{A4C1A773-5419-4E57-9434-670DA39324DD}" srcOrd="1" destOrd="0" presId="urn:microsoft.com/office/officeart/2005/8/layout/bProcess4"/>
    <dgm:cxn modelId="{543B2B6D-D5A8-439B-AD07-9C2F79E5253D}" type="presParOf" srcId="{29CE9EA3-3D8D-40FE-AFCB-7CCDE9554735}" destId="{8BB5C99A-356B-4D50-BFC8-FB514EB10D77}" srcOrd="13" destOrd="0" presId="urn:microsoft.com/office/officeart/2005/8/layout/bProcess4"/>
    <dgm:cxn modelId="{A281BDD0-2CD7-403E-9A7A-A869C9F7A015}" type="presParOf" srcId="{29CE9EA3-3D8D-40FE-AFCB-7CCDE9554735}" destId="{9681B183-794C-482D-AC2A-CC1ED6A87EEA}" srcOrd="14" destOrd="0" presId="urn:microsoft.com/office/officeart/2005/8/layout/bProcess4"/>
    <dgm:cxn modelId="{DCF68506-5711-40DB-B590-7C5C55886439}" type="presParOf" srcId="{9681B183-794C-482D-AC2A-CC1ED6A87EEA}" destId="{2AD2A952-E665-455D-84D1-26464E348E5D}" srcOrd="0" destOrd="0" presId="urn:microsoft.com/office/officeart/2005/8/layout/bProcess4"/>
    <dgm:cxn modelId="{641E83CF-9275-4E20-B616-D3BB5FB19FAD}" type="presParOf" srcId="{9681B183-794C-482D-AC2A-CC1ED6A87EEA}" destId="{19EF097F-E45A-4E18-AA46-948F97D73D3F}" srcOrd="1" destOrd="0" presId="urn:microsoft.com/office/officeart/2005/8/layout/bProcess4"/>
    <dgm:cxn modelId="{0CD92AEC-580E-4A5A-A374-76A29E41BFB7}" type="presParOf" srcId="{29CE9EA3-3D8D-40FE-AFCB-7CCDE9554735}" destId="{32B0B983-68C4-430C-9718-F03BA8E6B4F6}" srcOrd="15" destOrd="0" presId="urn:microsoft.com/office/officeart/2005/8/layout/bProcess4"/>
    <dgm:cxn modelId="{7FC1F6E0-ACBB-4564-8414-D7845276CB3A}" type="presParOf" srcId="{29CE9EA3-3D8D-40FE-AFCB-7CCDE9554735}" destId="{2675E893-E0B1-4A85-8364-DC291BDF75A8}" srcOrd="16" destOrd="0" presId="urn:microsoft.com/office/officeart/2005/8/layout/bProcess4"/>
    <dgm:cxn modelId="{43FF0850-13CF-4DEB-9960-08BD04FEC085}" type="presParOf" srcId="{2675E893-E0B1-4A85-8364-DC291BDF75A8}" destId="{DEADC12D-ED8C-43CA-825D-7A308437F9F8}" srcOrd="0" destOrd="0" presId="urn:microsoft.com/office/officeart/2005/8/layout/bProcess4"/>
    <dgm:cxn modelId="{952B5C8D-BDF8-4C14-B8B3-4211CE6FA633}" type="presParOf" srcId="{2675E893-E0B1-4A85-8364-DC291BDF75A8}" destId="{39402DCD-451F-400C-9B0F-108420C5656C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B6479F-99F6-4852-AF74-804C8E978F84}">
      <dsp:nvSpPr>
        <dsp:cNvPr id="0" name=""/>
        <dsp:cNvSpPr/>
      </dsp:nvSpPr>
      <dsp:spPr>
        <a:xfrm rot="5400000">
          <a:off x="530685" y="815253"/>
          <a:ext cx="1271683" cy="15353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F03A59-E161-446B-8E49-2B7AE4EBF9AB}">
      <dsp:nvSpPr>
        <dsp:cNvPr id="0" name=""/>
        <dsp:cNvSpPr/>
      </dsp:nvSpPr>
      <dsp:spPr>
        <a:xfrm>
          <a:off x="821441" y="1028"/>
          <a:ext cx="1705960" cy="10235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Inpatient suitable for VW</a:t>
          </a:r>
        </a:p>
      </dsp:txBody>
      <dsp:txXfrm>
        <a:off x="851421" y="31008"/>
        <a:ext cx="1646000" cy="963616"/>
      </dsp:txXfrm>
    </dsp:sp>
    <dsp:sp modelId="{94A1EBDD-6502-4F88-A1C8-11F11D7A3D0C}">
      <dsp:nvSpPr>
        <dsp:cNvPr id="0" name=""/>
        <dsp:cNvSpPr/>
      </dsp:nvSpPr>
      <dsp:spPr>
        <a:xfrm rot="5400000">
          <a:off x="530685" y="2094724"/>
          <a:ext cx="1271683" cy="15353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A5DB66-3ABC-4F21-8521-20008A0C1532}">
      <dsp:nvSpPr>
        <dsp:cNvPr id="0" name=""/>
        <dsp:cNvSpPr/>
      </dsp:nvSpPr>
      <dsp:spPr>
        <a:xfrm>
          <a:off x="821441" y="1280499"/>
          <a:ext cx="1705960" cy="10235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Seen by consultant/VW coordinator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(Triage, assessment of needs, acuity determined)</a:t>
          </a:r>
        </a:p>
      </dsp:txBody>
      <dsp:txXfrm>
        <a:off x="851421" y="1310479"/>
        <a:ext cx="1646000" cy="963616"/>
      </dsp:txXfrm>
    </dsp:sp>
    <dsp:sp modelId="{92B9775B-B45A-4D21-9C0F-1CBC5AFD1BB1}">
      <dsp:nvSpPr>
        <dsp:cNvPr id="0" name=""/>
        <dsp:cNvSpPr/>
      </dsp:nvSpPr>
      <dsp:spPr>
        <a:xfrm>
          <a:off x="1170420" y="2734459"/>
          <a:ext cx="2261141" cy="15353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A00A94-49E9-4E53-8A82-9D372E4D0741}">
      <dsp:nvSpPr>
        <dsp:cNvPr id="0" name=""/>
        <dsp:cNvSpPr/>
      </dsp:nvSpPr>
      <dsp:spPr>
        <a:xfrm>
          <a:off x="821441" y="2559969"/>
          <a:ext cx="1705960" cy="10235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Transfer of care to VW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Initial f2f visit by RAH within agreed timeframe</a:t>
          </a:r>
        </a:p>
      </dsp:txBody>
      <dsp:txXfrm>
        <a:off x="851421" y="2589949"/>
        <a:ext cx="1646000" cy="963616"/>
      </dsp:txXfrm>
    </dsp:sp>
    <dsp:sp modelId="{201B312B-5487-40E8-98BC-82DAA2D12729}">
      <dsp:nvSpPr>
        <dsp:cNvPr id="0" name=""/>
        <dsp:cNvSpPr/>
      </dsp:nvSpPr>
      <dsp:spPr>
        <a:xfrm rot="16200000">
          <a:off x="2799613" y="2094724"/>
          <a:ext cx="1271683" cy="15353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8F1620-9436-42D1-82F2-A9472B477B6E}">
      <dsp:nvSpPr>
        <dsp:cNvPr id="0" name=""/>
        <dsp:cNvSpPr/>
      </dsp:nvSpPr>
      <dsp:spPr>
        <a:xfrm>
          <a:off x="3090369" y="2559969"/>
          <a:ext cx="1705960" cy="10235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Remote monitoring set up</a:t>
          </a:r>
        </a:p>
      </dsp:txBody>
      <dsp:txXfrm>
        <a:off x="3120349" y="2589949"/>
        <a:ext cx="1646000" cy="963616"/>
      </dsp:txXfrm>
    </dsp:sp>
    <dsp:sp modelId="{ED07986C-F718-4013-91E8-2A0AFDEF370E}">
      <dsp:nvSpPr>
        <dsp:cNvPr id="0" name=""/>
        <dsp:cNvSpPr/>
      </dsp:nvSpPr>
      <dsp:spPr>
        <a:xfrm rot="16200000">
          <a:off x="2799613" y="815253"/>
          <a:ext cx="1271683" cy="15353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181BB1-68E5-44B1-8A08-E123D9A7C8AA}">
      <dsp:nvSpPr>
        <dsp:cNvPr id="0" name=""/>
        <dsp:cNvSpPr/>
      </dsp:nvSpPr>
      <dsp:spPr>
        <a:xfrm>
          <a:off x="3090369" y="1280499"/>
          <a:ext cx="1705960" cy="10235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Visit from ACP within 48 hours of admission</a:t>
          </a:r>
        </a:p>
      </dsp:txBody>
      <dsp:txXfrm>
        <a:off x="3120349" y="1310479"/>
        <a:ext cx="1646000" cy="963616"/>
      </dsp:txXfrm>
    </dsp:sp>
    <dsp:sp modelId="{7B4AE12A-16D0-43FF-AEB8-6AC911EC4443}">
      <dsp:nvSpPr>
        <dsp:cNvPr id="0" name=""/>
        <dsp:cNvSpPr/>
      </dsp:nvSpPr>
      <dsp:spPr>
        <a:xfrm>
          <a:off x="3439348" y="175518"/>
          <a:ext cx="2261141" cy="15353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32307F-9C54-4600-96E5-687E530A2C08}">
      <dsp:nvSpPr>
        <dsp:cNvPr id="0" name=""/>
        <dsp:cNvSpPr/>
      </dsp:nvSpPr>
      <dsp:spPr>
        <a:xfrm>
          <a:off x="3090369" y="1028"/>
          <a:ext cx="1705960" cy="10235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Daily activity including MDT, board round, care activity</a:t>
          </a:r>
        </a:p>
      </dsp:txBody>
      <dsp:txXfrm>
        <a:off x="3120349" y="31008"/>
        <a:ext cx="1646000" cy="963616"/>
      </dsp:txXfrm>
    </dsp:sp>
    <dsp:sp modelId="{8BB5C99A-356B-4D50-BFC8-FB514EB10D77}">
      <dsp:nvSpPr>
        <dsp:cNvPr id="0" name=""/>
        <dsp:cNvSpPr/>
      </dsp:nvSpPr>
      <dsp:spPr>
        <a:xfrm rot="5400000">
          <a:off x="5068541" y="815253"/>
          <a:ext cx="1271683" cy="15353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C1A773-5419-4E57-9434-670DA39324DD}">
      <dsp:nvSpPr>
        <dsp:cNvPr id="0" name=""/>
        <dsp:cNvSpPr/>
      </dsp:nvSpPr>
      <dsp:spPr>
        <a:xfrm>
          <a:off x="5359297" y="1028"/>
          <a:ext cx="1705960" cy="10235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Patient medically optimised-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Review by ACP/Consultant</a:t>
          </a:r>
        </a:p>
      </dsp:txBody>
      <dsp:txXfrm>
        <a:off x="5389277" y="31008"/>
        <a:ext cx="1646000" cy="963616"/>
      </dsp:txXfrm>
    </dsp:sp>
    <dsp:sp modelId="{32B0B983-68C4-430C-9718-F03BA8E6B4F6}">
      <dsp:nvSpPr>
        <dsp:cNvPr id="0" name=""/>
        <dsp:cNvSpPr/>
      </dsp:nvSpPr>
      <dsp:spPr>
        <a:xfrm rot="5400000">
          <a:off x="5068541" y="2094724"/>
          <a:ext cx="1271683" cy="15353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EF097F-E45A-4E18-AA46-948F97D73D3F}">
      <dsp:nvSpPr>
        <dsp:cNvPr id="0" name=""/>
        <dsp:cNvSpPr/>
      </dsp:nvSpPr>
      <dsp:spPr>
        <a:xfrm>
          <a:off x="5359297" y="1280499"/>
          <a:ext cx="1705960" cy="10235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Discharge planning initiated.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 dirty="0"/>
        </a:p>
      </dsp:txBody>
      <dsp:txXfrm>
        <a:off x="5389277" y="1310479"/>
        <a:ext cx="1646000" cy="963616"/>
      </dsp:txXfrm>
    </dsp:sp>
    <dsp:sp modelId="{39402DCD-451F-400C-9B0F-108420C5656C}">
      <dsp:nvSpPr>
        <dsp:cNvPr id="0" name=""/>
        <dsp:cNvSpPr/>
      </dsp:nvSpPr>
      <dsp:spPr>
        <a:xfrm>
          <a:off x="5359297" y="2559969"/>
          <a:ext cx="1705960" cy="10235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Patient discharged</a:t>
          </a:r>
        </a:p>
      </dsp:txBody>
      <dsp:txXfrm>
        <a:off x="5389277" y="2589949"/>
        <a:ext cx="1646000" cy="9636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B6479F-99F6-4852-AF74-804C8E978F84}">
      <dsp:nvSpPr>
        <dsp:cNvPr id="0" name=""/>
        <dsp:cNvSpPr/>
      </dsp:nvSpPr>
      <dsp:spPr>
        <a:xfrm rot="5400000">
          <a:off x="530685" y="815253"/>
          <a:ext cx="1271683" cy="15353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F03A59-E161-446B-8E49-2B7AE4EBF9AB}">
      <dsp:nvSpPr>
        <dsp:cNvPr id="0" name=""/>
        <dsp:cNvSpPr/>
      </dsp:nvSpPr>
      <dsp:spPr>
        <a:xfrm>
          <a:off x="821441" y="1028"/>
          <a:ext cx="1705960" cy="10235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GP feels patient unwell and suitable for VW</a:t>
          </a:r>
        </a:p>
      </dsp:txBody>
      <dsp:txXfrm>
        <a:off x="851421" y="31008"/>
        <a:ext cx="1646000" cy="963616"/>
      </dsp:txXfrm>
    </dsp:sp>
    <dsp:sp modelId="{94A1EBDD-6502-4F88-A1C8-11F11D7A3D0C}">
      <dsp:nvSpPr>
        <dsp:cNvPr id="0" name=""/>
        <dsp:cNvSpPr/>
      </dsp:nvSpPr>
      <dsp:spPr>
        <a:xfrm rot="5400000">
          <a:off x="530685" y="2094724"/>
          <a:ext cx="1271683" cy="15353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A5DB66-3ABC-4F21-8521-20008A0C1532}">
      <dsp:nvSpPr>
        <dsp:cNvPr id="0" name=""/>
        <dsp:cNvSpPr/>
      </dsp:nvSpPr>
      <dsp:spPr>
        <a:xfrm>
          <a:off x="821441" y="1280499"/>
          <a:ext cx="1705960" cy="10235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Seen by VW GP or coordinator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(Triage, assessment of needs)</a:t>
          </a:r>
        </a:p>
      </dsp:txBody>
      <dsp:txXfrm>
        <a:off x="851421" y="1310479"/>
        <a:ext cx="1646000" cy="963616"/>
      </dsp:txXfrm>
    </dsp:sp>
    <dsp:sp modelId="{92B9775B-B45A-4D21-9C0F-1CBC5AFD1BB1}">
      <dsp:nvSpPr>
        <dsp:cNvPr id="0" name=""/>
        <dsp:cNvSpPr/>
      </dsp:nvSpPr>
      <dsp:spPr>
        <a:xfrm>
          <a:off x="1170420" y="2734459"/>
          <a:ext cx="2261141" cy="15353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A00A94-49E9-4E53-8A82-9D372E4D0741}">
      <dsp:nvSpPr>
        <dsp:cNvPr id="0" name=""/>
        <dsp:cNvSpPr/>
      </dsp:nvSpPr>
      <dsp:spPr>
        <a:xfrm>
          <a:off x="821441" y="2559969"/>
          <a:ext cx="1705960" cy="10235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Transfer of care to VW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Initial f2f visit by RAH within agreed timeframe</a:t>
          </a:r>
        </a:p>
      </dsp:txBody>
      <dsp:txXfrm>
        <a:off x="851421" y="2589949"/>
        <a:ext cx="1646000" cy="963616"/>
      </dsp:txXfrm>
    </dsp:sp>
    <dsp:sp modelId="{201B312B-5487-40E8-98BC-82DAA2D12729}">
      <dsp:nvSpPr>
        <dsp:cNvPr id="0" name=""/>
        <dsp:cNvSpPr/>
      </dsp:nvSpPr>
      <dsp:spPr>
        <a:xfrm rot="16200000">
          <a:off x="2799613" y="2094724"/>
          <a:ext cx="1271683" cy="15353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8F1620-9436-42D1-82F2-A9472B477B6E}">
      <dsp:nvSpPr>
        <dsp:cNvPr id="0" name=""/>
        <dsp:cNvSpPr/>
      </dsp:nvSpPr>
      <dsp:spPr>
        <a:xfrm>
          <a:off x="3090369" y="2559969"/>
          <a:ext cx="1705960" cy="10235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Remote monitoring set up</a:t>
          </a:r>
        </a:p>
      </dsp:txBody>
      <dsp:txXfrm>
        <a:off x="3120349" y="2589949"/>
        <a:ext cx="1646000" cy="963616"/>
      </dsp:txXfrm>
    </dsp:sp>
    <dsp:sp modelId="{ED07986C-F718-4013-91E8-2A0AFDEF370E}">
      <dsp:nvSpPr>
        <dsp:cNvPr id="0" name=""/>
        <dsp:cNvSpPr/>
      </dsp:nvSpPr>
      <dsp:spPr>
        <a:xfrm rot="16200000">
          <a:off x="2799613" y="815253"/>
          <a:ext cx="1271683" cy="15353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181BB1-68E5-44B1-8A08-E123D9A7C8AA}">
      <dsp:nvSpPr>
        <dsp:cNvPr id="0" name=""/>
        <dsp:cNvSpPr/>
      </dsp:nvSpPr>
      <dsp:spPr>
        <a:xfrm>
          <a:off x="3090369" y="1280499"/>
          <a:ext cx="1705960" cy="10235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Visit from ACP within 48 hours of admission</a:t>
          </a:r>
        </a:p>
      </dsp:txBody>
      <dsp:txXfrm>
        <a:off x="3120349" y="1310479"/>
        <a:ext cx="1646000" cy="963616"/>
      </dsp:txXfrm>
    </dsp:sp>
    <dsp:sp modelId="{7B4AE12A-16D0-43FF-AEB8-6AC911EC4443}">
      <dsp:nvSpPr>
        <dsp:cNvPr id="0" name=""/>
        <dsp:cNvSpPr/>
      </dsp:nvSpPr>
      <dsp:spPr>
        <a:xfrm>
          <a:off x="3439348" y="175518"/>
          <a:ext cx="2261141" cy="15353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32307F-9C54-4600-96E5-687E530A2C08}">
      <dsp:nvSpPr>
        <dsp:cNvPr id="0" name=""/>
        <dsp:cNvSpPr/>
      </dsp:nvSpPr>
      <dsp:spPr>
        <a:xfrm>
          <a:off x="3090369" y="1028"/>
          <a:ext cx="1705960" cy="10235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Daily activity including MDT, board round, care activity</a:t>
          </a:r>
        </a:p>
      </dsp:txBody>
      <dsp:txXfrm>
        <a:off x="3120349" y="31008"/>
        <a:ext cx="1646000" cy="963616"/>
      </dsp:txXfrm>
    </dsp:sp>
    <dsp:sp modelId="{8BB5C99A-356B-4D50-BFC8-FB514EB10D77}">
      <dsp:nvSpPr>
        <dsp:cNvPr id="0" name=""/>
        <dsp:cNvSpPr/>
      </dsp:nvSpPr>
      <dsp:spPr>
        <a:xfrm rot="5400000">
          <a:off x="5068541" y="815253"/>
          <a:ext cx="1271683" cy="15353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C1A773-5419-4E57-9434-670DA39324DD}">
      <dsp:nvSpPr>
        <dsp:cNvPr id="0" name=""/>
        <dsp:cNvSpPr/>
      </dsp:nvSpPr>
      <dsp:spPr>
        <a:xfrm>
          <a:off x="5359297" y="1028"/>
          <a:ext cx="1705960" cy="10235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Patient medically optimised-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Review by ACP/VW GP</a:t>
          </a:r>
        </a:p>
      </dsp:txBody>
      <dsp:txXfrm>
        <a:off x="5389277" y="31008"/>
        <a:ext cx="1646000" cy="963616"/>
      </dsp:txXfrm>
    </dsp:sp>
    <dsp:sp modelId="{32B0B983-68C4-430C-9718-F03BA8E6B4F6}">
      <dsp:nvSpPr>
        <dsp:cNvPr id="0" name=""/>
        <dsp:cNvSpPr/>
      </dsp:nvSpPr>
      <dsp:spPr>
        <a:xfrm rot="5400000">
          <a:off x="5068541" y="2094724"/>
          <a:ext cx="1271683" cy="15353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EF097F-E45A-4E18-AA46-948F97D73D3F}">
      <dsp:nvSpPr>
        <dsp:cNvPr id="0" name=""/>
        <dsp:cNvSpPr/>
      </dsp:nvSpPr>
      <dsp:spPr>
        <a:xfrm>
          <a:off x="5359297" y="1280499"/>
          <a:ext cx="1705960" cy="10235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Discharge planning initiated.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 dirty="0"/>
        </a:p>
      </dsp:txBody>
      <dsp:txXfrm>
        <a:off x="5389277" y="1310479"/>
        <a:ext cx="1646000" cy="963616"/>
      </dsp:txXfrm>
    </dsp:sp>
    <dsp:sp modelId="{39402DCD-451F-400C-9B0F-108420C5656C}">
      <dsp:nvSpPr>
        <dsp:cNvPr id="0" name=""/>
        <dsp:cNvSpPr/>
      </dsp:nvSpPr>
      <dsp:spPr>
        <a:xfrm>
          <a:off x="5359297" y="2559969"/>
          <a:ext cx="1705960" cy="10235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Patient discharged</a:t>
          </a:r>
        </a:p>
      </dsp:txBody>
      <dsp:txXfrm>
        <a:off x="5389277" y="2589949"/>
        <a:ext cx="1646000" cy="9636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84314-EC23-4874-8B9C-CCE8A3C1B812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A5237-787A-478D-8FCE-8FA7849F8D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53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06CD9D-D6FC-48EA-AD54-690202265170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48AAD-15C9-44C6-BF99-331C5523AC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433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D48AAD-15C9-44C6-BF99-331C5523ACB0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1347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7B8BB-686F-4CD0-A328-00083D58E60C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9851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48AAD-15C9-44C6-BF99-331C5523ACB0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8111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* Escalation procedures</a:t>
            </a:r>
            <a:r>
              <a:rPr lang="en-GB" baseline="0" dirty="0"/>
              <a:t> for patients deteriorating/ investigation needs*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637AF-C6F8-44FB-979B-EC584B00C1D9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147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* Escalation procedures</a:t>
            </a:r>
            <a:r>
              <a:rPr lang="en-GB" baseline="0" dirty="0"/>
              <a:t> for patients deteriorating/ investigation needs*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637AF-C6F8-44FB-979B-EC584B00C1D9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954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F8CBACB-D0EB-2E4B-B7CF-6A7195D05A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4025" y="2360247"/>
            <a:ext cx="7873466" cy="715565"/>
          </a:xfrm>
        </p:spPr>
        <p:txBody>
          <a:bodyPr anchor="b">
            <a:normAutofit/>
          </a:bodyPr>
          <a:lstStyle>
            <a:lvl1pPr algn="l">
              <a:defRPr sz="4000" b="1" i="0">
                <a:solidFill>
                  <a:srgbClr val="0294C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4025" y="3116511"/>
            <a:ext cx="6280484" cy="41611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2E33A70-583A-2149-AE92-D238B74BD2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35833" y="291836"/>
            <a:ext cx="4690625" cy="12822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D2C20C-C908-7944-872F-37F0F058957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961973" y="5555729"/>
            <a:ext cx="2723619" cy="88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26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EE21DA-E551-4C4B-879E-4F8781072E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CDA764-5A39-C845-98F8-55451CE3F9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628650" y="1916195"/>
            <a:ext cx="7886700" cy="358455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474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speech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A499"/>
          </a:solidFill>
          <a:ln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9"/>
          <p:cNvSpPr>
            <a:spLocks noGrp="1"/>
          </p:cNvSpPr>
          <p:nvPr>
            <p:ph sz="quarter" idx="13"/>
          </p:nvPr>
        </p:nvSpPr>
        <p:spPr>
          <a:xfrm>
            <a:off x="2570314" y="1919309"/>
            <a:ext cx="3837472" cy="293745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F8D3B3-BCA1-CD41-B150-08AFDC0E1D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533" y="577517"/>
            <a:ext cx="6964009" cy="61182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ED76430-853E-804A-8BF9-065672B9B3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89279" y="5919641"/>
            <a:ext cx="17653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198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peech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11F65"/>
          </a:solidFill>
          <a:ln>
            <a:solidFill>
              <a:srgbClr val="B11F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406" y="488841"/>
            <a:ext cx="7113070" cy="6249222"/>
          </a:xfrm>
          <a:prstGeom prst="rect">
            <a:avLst/>
          </a:prstGeom>
        </p:spPr>
      </p:pic>
      <p:sp>
        <p:nvSpPr>
          <p:cNvPr id="5" name="Content Placeholder 9"/>
          <p:cNvSpPr>
            <a:spLocks noGrp="1"/>
          </p:cNvSpPr>
          <p:nvPr>
            <p:ph sz="quarter" idx="13"/>
          </p:nvPr>
        </p:nvSpPr>
        <p:spPr>
          <a:xfrm>
            <a:off x="2570314" y="1919309"/>
            <a:ext cx="3837472" cy="293745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DED410-4FF6-4348-A502-892587645D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89279" y="5919641"/>
            <a:ext cx="17653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742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hape 536"/>
          <p:cNvGrpSpPr>
            <a:grpSpLocks noChangeAspect="1"/>
          </p:cNvGrpSpPr>
          <p:nvPr userDrawn="1"/>
        </p:nvGrpSpPr>
        <p:grpSpPr>
          <a:xfrm>
            <a:off x="2084897" y="1455885"/>
            <a:ext cx="309041" cy="403123"/>
            <a:chOff x="590250" y="244200"/>
            <a:chExt cx="407975" cy="532175"/>
          </a:xfrm>
        </p:grpSpPr>
        <p:sp>
          <p:nvSpPr>
            <p:cNvPr id="10" name="Shape 537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538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539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540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541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54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543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544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545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546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547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548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549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550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5" name="Shape 551"/>
          <p:cNvGrpSpPr>
            <a:grpSpLocks noChangeAspect="1"/>
          </p:cNvGrpSpPr>
          <p:nvPr userDrawn="1"/>
        </p:nvGrpSpPr>
        <p:grpSpPr>
          <a:xfrm>
            <a:off x="2583010" y="1515386"/>
            <a:ext cx="335799" cy="279516"/>
            <a:chOff x="1247825" y="322750"/>
            <a:chExt cx="443300" cy="369000"/>
          </a:xfrm>
        </p:grpSpPr>
        <p:sp>
          <p:nvSpPr>
            <p:cNvPr id="26" name="Shape 552"/>
            <p:cNvSpPr/>
            <p:nvPr/>
          </p:nvSpPr>
          <p:spPr>
            <a:xfrm>
              <a:off x="1247825" y="322750"/>
              <a:ext cx="443300" cy="369000"/>
            </a:xfrm>
            <a:custGeom>
              <a:avLst/>
              <a:gdLst/>
              <a:ahLst/>
              <a:cxnLst/>
              <a:rect l="0" t="0" r="0" b="0"/>
              <a:pathLst>
                <a:path w="17732" h="14760" fill="none" extrusionOk="0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553"/>
            <p:cNvSpPr/>
            <p:nvPr/>
          </p:nvSpPr>
          <p:spPr>
            <a:xfrm>
              <a:off x="1398225" y="386675"/>
              <a:ext cx="142500" cy="25"/>
            </a:xfrm>
            <a:custGeom>
              <a:avLst/>
              <a:gdLst/>
              <a:ahLst/>
              <a:cxnLst/>
              <a:rect l="0" t="0" r="0" b="0"/>
              <a:pathLst>
                <a:path w="5700" h="1" fill="none" extrusionOk="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554"/>
            <p:cNvSpPr/>
            <p:nvPr/>
          </p:nvSpPr>
          <p:spPr>
            <a:xfrm>
              <a:off x="1370225" y="450000"/>
              <a:ext cx="198500" cy="197900"/>
            </a:xfrm>
            <a:custGeom>
              <a:avLst/>
              <a:gdLst/>
              <a:ahLst/>
              <a:cxnLst/>
              <a:rect l="0" t="0" r="0" b="0"/>
              <a:pathLst>
                <a:path w="7940" h="7916" fill="none" extrusionOk="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555"/>
            <p:cNvSpPr/>
            <p:nvPr/>
          </p:nvSpPr>
          <p:spPr>
            <a:xfrm>
              <a:off x="1403100" y="482875"/>
              <a:ext cx="132750" cy="132150"/>
            </a:xfrm>
            <a:custGeom>
              <a:avLst/>
              <a:gdLst/>
              <a:ahLst/>
              <a:cxnLst/>
              <a:rect l="0" t="0" r="0" b="0"/>
              <a:pathLst>
                <a:path w="5310" h="5286" fill="none" extrusionOk="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556"/>
            <p:cNvSpPr/>
            <p:nvPr/>
          </p:nvSpPr>
          <p:spPr>
            <a:xfrm>
              <a:off x="1588800" y="435400"/>
              <a:ext cx="66400" cy="43850"/>
            </a:xfrm>
            <a:custGeom>
              <a:avLst/>
              <a:gdLst/>
              <a:ahLst/>
              <a:cxnLst/>
              <a:rect l="0" t="0" r="0" b="0"/>
              <a:pathLst>
                <a:path w="2656" h="1754" fill="none" extrusionOk="0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1" name="Shape 557"/>
          <p:cNvGrpSpPr>
            <a:grpSpLocks noChangeAspect="1"/>
          </p:cNvGrpSpPr>
          <p:nvPr userDrawn="1"/>
        </p:nvGrpSpPr>
        <p:grpSpPr>
          <a:xfrm>
            <a:off x="3099588" y="1514005"/>
            <a:ext cx="321026" cy="282283"/>
            <a:chOff x="1929775" y="320925"/>
            <a:chExt cx="423800" cy="372650"/>
          </a:xfrm>
        </p:grpSpPr>
        <p:sp>
          <p:nvSpPr>
            <p:cNvPr id="32" name="Shape 558"/>
            <p:cNvSpPr/>
            <p:nvPr/>
          </p:nvSpPr>
          <p:spPr>
            <a:xfrm>
              <a:off x="1929775" y="320925"/>
              <a:ext cx="423800" cy="372650"/>
            </a:xfrm>
            <a:custGeom>
              <a:avLst/>
              <a:gdLst/>
              <a:ahLst/>
              <a:cxnLst/>
              <a:rect l="0" t="0" r="0" b="0"/>
              <a:pathLst>
                <a:path w="16952" h="14906" fill="none" extrusionOk="0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559"/>
            <p:cNvSpPr/>
            <p:nvPr/>
          </p:nvSpPr>
          <p:spPr>
            <a:xfrm>
              <a:off x="1954125" y="345275"/>
              <a:ext cx="375100" cy="323950"/>
            </a:xfrm>
            <a:custGeom>
              <a:avLst/>
              <a:gdLst/>
              <a:ahLst/>
              <a:cxnLst/>
              <a:rect l="0" t="0" r="0" b="0"/>
              <a:pathLst>
                <a:path w="15004" h="12958" fill="none" extrusionOk="0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560"/>
            <p:cNvSpPr/>
            <p:nvPr/>
          </p:nvSpPr>
          <p:spPr>
            <a:xfrm>
              <a:off x="2162375" y="534625"/>
              <a:ext cx="146750" cy="113275"/>
            </a:xfrm>
            <a:custGeom>
              <a:avLst/>
              <a:gdLst/>
              <a:ahLst/>
              <a:cxnLst/>
              <a:rect l="0" t="0" r="0" b="0"/>
              <a:pathLst>
                <a:path w="5870" h="4531" fill="none" extrusionOk="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" name="Shape 561"/>
            <p:cNvSpPr/>
            <p:nvPr/>
          </p:nvSpPr>
          <p:spPr>
            <a:xfrm>
              <a:off x="1974225" y="468875"/>
              <a:ext cx="232600" cy="179025"/>
            </a:xfrm>
            <a:custGeom>
              <a:avLst/>
              <a:gdLst/>
              <a:ahLst/>
              <a:cxnLst/>
              <a:rect l="0" t="0" r="0" b="0"/>
              <a:pathLst>
                <a:path w="9304" h="7161" fill="none" extrusionOk="0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" name="Shape 562"/>
            <p:cNvSpPr/>
            <p:nvPr/>
          </p:nvSpPr>
          <p:spPr>
            <a:xfrm>
              <a:off x="2169675" y="396425"/>
              <a:ext cx="97450" cy="97450"/>
            </a:xfrm>
            <a:custGeom>
              <a:avLst/>
              <a:gdLst/>
              <a:ahLst/>
              <a:cxnLst/>
              <a:rect l="0" t="0" r="0" b="0"/>
              <a:pathLst>
                <a:path w="3898" h="3898" fill="none" extrusionOk="0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7" name="Shape 563"/>
          <p:cNvSpPr>
            <a:spLocks noChangeAspect="1"/>
          </p:cNvSpPr>
          <p:nvPr userDrawn="1"/>
        </p:nvSpPr>
        <p:spPr>
          <a:xfrm>
            <a:off x="3637872" y="1503859"/>
            <a:ext cx="262908" cy="302583"/>
          </a:xfrm>
          <a:custGeom>
            <a:avLst/>
            <a:gdLst/>
            <a:ahLst/>
            <a:cxnLst/>
            <a:rect l="0" t="0" r="0" b="0"/>
            <a:pathLst>
              <a:path w="13883" h="15978" fill="none" extrusionOk="0">
                <a:moveTo>
                  <a:pt x="3240" y="3240"/>
                </a:moveTo>
                <a:lnTo>
                  <a:pt x="3240" y="12616"/>
                </a:lnTo>
                <a:lnTo>
                  <a:pt x="3240" y="12616"/>
                </a:lnTo>
                <a:lnTo>
                  <a:pt x="2899" y="12592"/>
                </a:lnTo>
                <a:lnTo>
                  <a:pt x="2558" y="12592"/>
                </a:lnTo>
                <a:lnTo>
                  <a:pt x="2193" y="12641"/>
                </a:lnTo>
                <a:lnTo>
                  <a:pt x="1827" y="12738"/>
                </a:lnTo>
                <a:lnTo>
                  <a:pt x="1827" y="12738"/>
                </a:lnTo>
                <a:lnTo>
                  <a:pt x="1608" y="12811"/>
                </a:lnTo>
                <a:lnTo>
                  <a:pt x="1389" y="12909"/>
                </a:lnTo>
                <a:lnTo>
                  <a:pt x="1194" y="13030"/>
                </a:lnTo>
                <a:lnTo>
                  <a:pt x="999" y="13128"/>
                </a:lnTo>
                <a:lnTo>
                  <a:pt x="804" y="13274"/>
                </a:lnTo>
                <a:lnTo>
                  <a:pt x="658" y="13396"/>
                </a:lnTo>
                <a:lnTo>
                  <a:pt x="512" y="13542"/>
                </a:lnTo>
                <a:lnTo>
                  <a:pt x="390" y="13688"/>
                </a:lnTo>
                <a:lnTo>
                  <a:pt x="269" y="13858"/>
                </a:lnTo>
                <a:lnTo>
                  <a:pt x="171" y="14005"/>
                </a:lnTo>
                <a:lnTo>
                  <a:pt x="98" y="14175"/>
                </a:lnTo>
                <a:lnTo>
                  <a:pt x="49" y="14346"/>
                </a:lnTo>
                <a:lnTo>
                  <a:pt x="25" y="14492"/>
                </a:lnTo>
                <a:lnTo>
                  <a:pt x="1" y="14662"/>
                </a:lnTo>
                <a:lnTo>
                  <a:pt x="25" y="14833"/>
                </a:lnTo>
                <a:lnTo>
                  <a:pt x="49" y="14979"/>
                </a:lnTo>
                <a:lnTo>
                  <a:pt x="49" y="14979"/>
                </a:lnTo>
                <a:lnTo>
                  <a:pt x="122" y="15149"/>
                </a:lnTo>
                <a:lnTo>
                  <a:pt x="196" y="15295"/>
                </a:lnTo>
                <a:lnTo>
                  <a:pt x="293" y="15417"/>
                </a:lnTo>
                <a:lnTo>
                  <a:pt x="415" y="15539"/>
                </a:lnTo>
                <a:lnTo>
                  <a:pt x="561" y="15636"/>
                </a:lnTo>
                <a:lnTo>
                  <a:pt x="707" y="15734"/>
                </a:lnTo>
                <a:lnTo>
                  <a:pt x="877" y="15807"/>
                </a:lnTo>
                <a:lnTo>
                  <a:pt x="1072" y="15880"/>
                </a:lnTo>
                <a:lnTo>
                  <a:pt x="1243" y="15929"/>
                </a:lnTo>
                <a:lnTo>
                  <a:pt x="1462" y="15953"/>
                </a:lnTo>
                <a:lnTo>
                  <a:pt x="1657" y="15977"/>
                </a:lnTo>
                <a:lnTo>
                  <a:pt x="1876" y="15977"/>
                </a:lnTo>
                <a:lnTo>
                  <a:pt x="2095" y="15953"/>
                </a:lnTo>
                <a:lnTo>
                  <a:pt x="2339" y="15929"/>
                </a:lnTo>
                <a:lnTo>
                  <a:pt x="2558" y="15880"/>
                </a:lnTo>
                <a:lnTo>
                  <a:pt x="2801" y="15831"/>
                </a:lnTo>
                <a:lnTo>
                  <a:pt x="2801" y="15831"/>
                </a:lnTo>
                <a:lnTo>
                  <a:pt x="3216" y="15661"/>
                </a:lnTo>
                <a:lnTo>
                  <a:pt x="3581" y="15466"/>
                </a:lnTo>
                <a:lnTo>
                  <a:pt x="3897" y="15247"/>
                </a:lnTo>
                <a:lnTo>
                  <a:pt x="4165" y="14979"/>
                </a:lnTo>
                <a:lnTo>
                  <a:pt x="4360" y="14711"/>
                </a:lnTo>
                <a:lnTo>
                  <a:pt x="4458" y="14565"/>
                </a:lnTo>
                <a:lnTo>
                  <a:pt x="4531" y="14419"/>
                </a:lnTo>
                <a:lnTo>
                  <a:pt x="4579" y="14272"/>
                </a:lnTo>
                <a:lnTo>
                  <a:pt x="4604" y="14126"/>
                </a:lnTo>
                <a:lnTo>
                  <a:pt x="4628" y="13980"/>
                </a:lnTo>
                <a:lnTo>
                  <a:pt x="4628" y="13834"/>
                </a:lnTo>
                <a:lnTo>
                  <a:pt x="4628" y="6187"/>
                </a:lnTo>
                <a:lnTo>
                  <a:pt x="12470" y="3727"/>
                </a:lnTo>
                <a:lnTo>
                  <a:pt x="12470" y="10108"/>
                </a:lnTo>
                <a:lnTo>
                  <a:pt x="12470" y="10108"/>
                </a:lnTo>
                <a:lnTo>
                  <a:pt x="12154" y="10083"/>
                </a:lnTo>
                <a:lnTo>
                  <a:pt x="11813" y="10083"/>
                </a:lnTo>
                <a:lnTo>
                  <a:pt x="11447" y="10132"/>
                </a:lnTo>
                <a:lnTo>
                  <a:pt x="11082" y="10230"/>
                </a:lnTo>
                <a:lnTo>
                  <a:pt x="11082" y="10230"/>
                </a:lnTo>
                <a:lnTo>
                  <a:pt x="10863" y="10303"/>
                </a:lnTo>
                <a:lnTo>
                  <a:pt x="10644" y="10400"/>
                </a:lnTo>
                <a:lnTo>
                  <a:pt x="10425" y="10522"/>
                </a:lnTo>
                <a:lnTo>
                  <a:pt x="10254" y="10619"/>
                </a:lnTo>
                <a:lnTo>
                  <a:pt x="10059" y="10765"/>
                </a:lnTo>
                <a:lnTo>
                  <a:pt x="9913" y="10887"/>
                </a:lnTo>
                <a:lnTo>
                  <a:pt x="9767" y="11033"/>
                </a:lnTo>
                <a:lnTo>
                  <a:pt x="9621" y="11179"/>
                </a:lnTo>
                <a:lnTo>
                  <a:pt x="9523" y="11350"/>
                </a:lnTo>
                <a:lnTo>
                  <a:pt x="9426" y="11496"/>
                </a:lnTo>
                <a:lnTo>
                  <a:pt x="9353" y="11666"/>
                </a:lnTo>
                <a:lnTo>
                  <a:pt x="9304" y="11837"/>
                </a:lnTo>
                <a:lnTo>
                  <a:pt x="9280" y="11983"/>
                </a:lnTo>
                <a:lnTo>
                  <a:pt x="9256" y="12154"/>
                </a:lnTo>
                <a:lnTo>
                  <a:pt x="9280" y="12324"/>
                </a:lnTo>
                <a:lnTo>
                  <a:pt x="9304" y="12470"/>
                </a:lnTo>
                <a:lnTo>
                  <a:pt x="9304" y="12470"/>
                </a:lnTo>
                <a:lnTo>
                  <a:pt x="9377" y="12641"/>
                </a:lnTo>
                <a:lnTo>
                  <a:pt x="9450" y="12787"/>
                </a:lnTo>
                <a:lnTo>
                  <a:pt x="9548" y="12909"/>
                </a:lnTo>
                <a:lnTo>
                  <a:pt x="9670" y="13030"/>
                </a:lnTo>
                <a:lnTo>
                  <a:pt x="9816" y="13128"/>
                </a:lnTo>
                <a:lnTo>
                  <a:pt x="9962" y="13225"/>
                </a:lnTo>
                <a:lnTo>
                  <a:pt x="10132" y="13298"/>
                </a:lnTo>
                <a:lnTo>
                  <a:pt x="10303" y="13371"/>
                </a:lnTo>
                <a:lnTo>
                  <a:pt x="10498" y="13420"/>
                </a:lnTo>
                <a:lnTo>
                  <a:pt x="10717" y="13444"/>
                </a:lnTo>
                <a:lnTo>
                  <a:pt x="10912" y="13469"/>
                </a:lnTo>
                <a:lnTo>
                  <a:pt x="11131" y="13469"/>
                </a:lnTo>
                <a:lnTo>
                  <a:pt x="11350" y="13444"/>
                </a:lnTo>
                <a:lnTo>
                  <a:pt x="11594" y="13420"/>
                </a:lnTo>
                <a:lnTo>
                  <a:pt x="11813" y="13371"/>
                </a:lnTo>
                <a:lnTo>
                  <a:pt x="12056" y="13323"/>
                </a:lnTo>
                <a:lnTo>
                  <a:pt x="12056" y="13323"/>
                </a:lnTo>
                <a:lnTo>
                  <a:pt x="12422" y="13176"/>
                </a:lnTo>
                <a:lnTo>
                  <a:pt x="12763" y="13006"/>
                </a:lnTo>
                <a:lnTo>
                  <a:pt x="13055" y="12787"/>
                </a:lnTo>
                <a:lnTo>
                  <a:pt x="13323" y="12568"/>
                </a:lnTo>
                <a:lnTo>
                  <a:pt x="13542" y="12324"/>
                </a:lnTo>
                <a:lnTo>
                  <a:pt x="13713" y="12056"/>
                </a:lnTo>
                <a:lnTo>
                  <a:pt x="13810" y="11788"/>
                </a:lnTo>
                <a:lnTo>
                  <a:pt x="13859" y="11642"/>
                </a:lnTo>
                <a:lnTo>
                  <a:pt x="13883" y="11520"/>
                </a:lnTo>
                <a:lnTo>
                  <a:pt x="13883" y="0"/>
                </a:lnTo>
                <a:lnTo>
                  <a:pt x="3240" y="3240"/>
                </a:lnTo>
                <a:close/>
              </a:path>
            </a:pathLst>
          </a:custGeom>
          <a:noFill/>
          <a:ln w="12175" cap="rnd" cmpd="sng">
            <a:solidFill>
              <a:srgbClr val="0294C7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" name="Shape 564"/>
          <p:cNvSpPr>
            <a:spLocks noChangeAspect="1"/>
          </p:cNvSpPr>
          <p:nvPr userDrawn="1"/>
        </p:nvSpPr>
        <p:spPr>
          <a:xfrm>
            <a:off x="4165068" y="1504786"/>
            <a:ext cx="226927" cy="300726"/>
          </a:xfrm>
          <a:custGeom>
            <a:avLst/>
            <a:gdLst/>
            <a:ahLst/>
            <a:cxnLst/>
            <a:rect l="0" t="0" r="0" b="0"/>
            <a:pathLst>
              <a:path w="11983" h="15880" fill="none" extrusionOk="0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w="12175" cap="rnd" cmpd="sng">
            <a:solidFill>
              <a:srgbClr val="0294C7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9" name="Shape 565"/>
          <p:cNvGrpSpPr>
            <a:grpSpLocks noChangeAspect="1"/>
          </p:cNvGrpSpPr>
          <p:nvPr userDrawn="1"/>
        </p:nvGrpSpPr>
        <p:grpSpPr>
          <a:xfrm>
            <a:off x="5145101" y="1482170"/>
            <a:ext cx="303509" cy="345929"/>
            <a:chOff x="4630125" y="278900"/>
            <a:chExt cx="400675" cy="456675"/>
          </a:xfrm>
        </p:grpSpPr>
        <p:sp>
          <p:nvSpPr>
            <p:cNvPr id="40" name="Shape 566"/>
            <p:cNvSpPr/>
            <p:nvPr/>
          </p:nvSpPr>
          <p:spPr>
            <a:xfrm>
              <a:off x="4659350" y="328825"/>
              <a:ext cx="371450" cy="96850"/>
            </a:xfrm>
            <a:custGeom>
              <a:avLst/>
              <a:gdLst/>
              <a:ahLst/>
              <a:cxnLst/>
              <a:rect l="0" t="0" r="0" b="0"/>
              <a:pathLst>
                <a:path w="14858" h="3874" fill="none" extrusionOk="0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" name="Shape 567"/>
            <p:cNvSpPr/>
            <p:nvPr/>
          </p:nvSpPr>
          <p:spPr>
            <a:xfrm>
              <a:off x="4630125" y="452425"/>
              <a:ext cx="371450" cy="96850"/>
            </a:xfrm>
            <a:custGeom>
              <a:avLst/>
              <a:gdLst/>
              <a:ahLst/>
              <a:cxnLst/>
              <a:rect l="0" t="0" r="0" b="0"/>
              <a:pathLst>
                <a:path w="14858" h="3874" fill="none" extrusionOk="0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" name="Shape 568"/>
            <p:cNvSpPr/>
            <p:nvPr/>
          </p:nvSpPr>
          <p:spPr>
            <a:xfrm>
              <a:off x="4808525" y="278900"/>
              <a:ext cx="43875" cy="49950"/>
            </a:xfrm>
            <a:custGeom>
              <a:avLst/>
              <a:gdLst/>
              <a:ahLst/>
              <a:cxnLst/>
              <a:rect l="0" t="0" r="0" b="0"/>
              <a:pathLst>
                <a:path w="1755" h="1998" fill="none" extrusionOk="0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" name="Shape 569"/>
            <p:cNvSpPr/>
            <p:nvPr/>
          </p:nvSpPr>
          <p:spPr>
            <a:xfrm>
              <a:off x="4808525" y="549250"/>
              <a:ext cx="43875" cy="186325"/>
            </a:xfrm>
            <a:custGeom>
              <a:avLst/>
              <a:gdLst/>
              <a:ahLst/>
              <a:cxnLst/>
              <a:rect l="0" t="0" r="0" b="0"/>
              <a:pathLst>
                <a:path w="1755" h="7453" fill="none" extrusionOk="0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4" name="Shape 570"/>
          <p:cNvSpPr>
            <a:spLocks noChangeAspect="1"/>
          </p:cNvSpPr>
          <p:nvPr userDrawn="1"/>
        </p:nvSpPr>
        <p:spPr>
          <a:xfrm>
            <a:off x="5632245" y="1503404"/>
            <a:ext cx="347787" cy="303491"/>
          </a:xfrm>
          <a:custGeom>
            <a:avLst/>
            <a:gdLst/>
            <a:ahLst/>
            <a:cxnLst/>
            <a:rect l="0" t="0" r="0" b="0"/>
            <a:pathLst>
              <a:path w="18365" h="16026" fill="none" extrusionOk="0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w="12175" cap="rnd" cmpd="sng">
            <a:solidFill>
              <a:srgbClr val="0294C7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45" name="Shape 571"/>
          <p:cNvGrpSpPr>
            <a:grpSpLocks noChangeAspect="1"/>
          </p:cNvGrpSpPr>
          <p:nvPr userDrawn="1"/>
        </p:nvGrpSpPr>
        <p:grpSpPr>
          <a:xfrm>
            <a:off x="2089518" y="1974754"/>
            <a:ext cx="309021" cy="376837"/>
            <a:chOff x="596350" y="929175"/>
            <a:chExt cx="407950" cy="497475"/>
          </a:xfrm>
        </p:grpSpPr>
        <p:sp>
          <p:nvSpPr>
            <p:cNvPr id="46" name="Shape 572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" name="Shape 573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" name="Shape 574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" name="Shape 575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" name="Shape 576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577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" name="Shape 578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3" name="Shape 579"/>
          <p:cNvGrpSpPr>
            <a:grpSpLocks noChangeAspect="1"/>
          </p:cNvGrpSpPr>
          <p:nvPr userDrawn="1"/>
        </p:nvGrpSpPr>
        <p:grpSpPr>
          <a:xfrm>
            <a:off x="3102808" y="2029652"/>
            <a:ext cx="314589" cy="269368"/>
            <a:chOff x="1934025" y="1001650"/>
            <a:chExt cx="415300" cy="355600"/>
          </a:xfrm>
        </p:grpSpPr>
        <p:sp>
          <p:nvSpPr>
            <p:cNvPr id="54" name="Shape 580"/>
            <p:cNvSpPr/>
            <p:nvPr/>
          </p:nvSpPr>
          <p:spPr>
            <a:xfrm>
              <a:off x="1934025" y="1303650"/>
              <a:ext cx="207650" cy="53600"/>
            </a:xfrm>
            <a:custGeom>
              <a:avLst/>
              <a:gdLst/>
              <a:ahLst/>
              <a:cxnLst/>
              <a:rect l="0" t="0" r="0" b="0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" name="Shape 581"/>
            <p:cNvSpPr/>
            <p:nvPr/>
          </p:nvSpPr>
          <p:spPr>
            <a:xfrm>
              <a:off x="2141650" y="1303650"/>
              <a:ext cx="207675" cy="53600"/>
            </a:xfrm>
            <a:custGeom>
              <a:avLst/>
              <a:gdLst/>
              <a:ahLst/>
              <a:cxnLst/>
              <a:rect l="0" t="0" r="0" b="0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" name="Shape 582"/>
            <p:cNvSpPr/>
            <p:nvPr/>
          </p:nvSpPr>
          <p:spPr>
            <a:xfrm>
              <a:off x="1934025" y="1001650"/>
              <a:ext cx="207650" cy="331250"/>
            </a:xfrm>
            <a:custGeom>
              <a:avLst/>
              <a:gdLst/>
              <a:ahLst/>
              <a:cxnLst/>
              <a:rect l="0" t="0" r="0" b="0"/>
              <a:pathLst>
                <a:path w="8306" h="13250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" name="Shape 583"/>
            <p:cNvSpPr/>
            <p:nvPr/>
          </p:nvSpPr>
          <p:spPr>
            <a:xfrm>
              <a:off x="2141650" y="1001650"/>
              <a:ext cx="207675" cy="331250"/>
            </a:xfrm>
            <a:custGeom>
              <a:avLst/>
              <a:gdLst/>
              <a:ahLst/>
              <a:cxnLst/>
              <a:rect l="0" t="0" r="0" b="0"/>
              <a:pathLst>
                <a:path w="8307" h="13250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8" name="Shape 584"/>
          <p:cNvSpPr>
            <a:spLocks noChangeAspect="1"/>
          </p:cNvSpPr>
          <p:nvPr userDrawn="1"/>
        </p:nvSpPr>
        <p:spPr>
          <a:xfrm>
            <a:off x="3611133" y="2007057"/>
            <a:ext cx="316407" cy="314571"/>
          </a:xfrm>
          <a:custGeom>
            <a:avLst/>
            <a:gdLst/>
            <a:ahLst/>
            <a:cxnLst/>
            <a:rect l="0" t="0" r="0" b="0"/>
            <a:pathLst>
              <a:path w="16708" h="16611" fill="none" extrusionOk="0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w="12175" cap="rnd" cmpd="sng">
            <a:solidFill>
              <a:srgbClr val="0294C7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" name="Shape 585"/>
          <p:cNvSpPr>
            <a:spLocks noChangeAspect="1"/>
          </p:cNvSpPr>
          <p:nvPr userDrawn="1"/>
        </p:nvSpPr>
        <p:spPr>
          <a:xfrm>
            <a:off x="4120791" y="2022738"/>
            <a:ext cx="315499" cy="283209"/>
          </a:xfrm>
          <a:custGeom>
            <a:avLst/>
            <a:gdLst/>
            <a:ahLst/>
            <a:cxnLst/>
            <a:rect l="0" t="0" r="0" b="0"/>
            <a:pathLst>
              <a:path w="16660" h="14955" fill="none" extrusionOk="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w="12175" cap="rnd" cmpd="sng">
            <a:solidFill>
              <a:srgbClr val="0294C7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0" name="Shape 586"/>
          <p:cNvSpPr>
            <a:spLocks noChangeAspect="1"/>
          </p:cNvSpPr>
          <p:nvPr userDrawn="1"/>
        </p:nvSpPr>
        <p:spPr>
          <a:xfrm>
            <a:off x="4634596" y="2025048"/>
            <a:ext cx="306275" cy="278589"/>
          </a:xfrm>
          <a:custGeom>
            <a:avLst/>
            <a:gdLst/>
            <a:ahLst/>
            <a:cxnLst/>
            <a:rect l="0" t="0" r="0" b="0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12175" cap="rnd" cmpd="sng">
            <a:solidFill>
              <a:srgbClr val="0294C7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1" name="Shape 587"/>
          <p:cNvSpPr>
            <a:spLocks noChangeAspect="1"/>
          </p:cNvSpPr>
          <p:nvPr userDrawn="1"/>
        </p:nvSpPr>
        <p:spPr>
          <a:xfrm>
            <a:off x="5153949" y="2027811"/>
            <a:ext cx="285974" cy="273060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0294C7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62" name="Shape 588"/>
          <p:cNvGrpSpPr>
            <a:grpSpLocks noChangeAspect="1"/>
          </p:cNvGrpSpPr>
          <p:nvPr userDrawn="1"/>
        </p:nvGrpSpPr>
        <p:grpSpPr>
          <a:xfrm>
            <a:off x="5648291" y="2009353"/>
            <a:ext cx="315499" cy="315953"/>
            <a:chOff x="5294400" y="974850"/>
            <a:chExt cx="416500" cy="417100"/>
          </a:xfrm>
        </p:grpSpPr>
        <p:sp>
          <p:nvSpPr>
            <p:cNvPr id="63" name="Shape 589"/>
            <p:cNvSpPr/>
            <p:nvPr/>
          </p:nvSpPr>
          <p:spPr>
            <a:xfrm>
              <a:off x="5325450" y="997975"/>
              <a:ext cx="151650" cy="154700"/>
            </a:xfrm>
            <a:custGeom>
              <a:avLst/>
              <a:gdLst/>
              <a:ahLst/>
              <a:cxnLst/>
              <a:rect l="0" t="0" r="0" b="0"/>
              <a:pathLst>
                <a:path w="6066" h="6188" fill="none" extrusionOk="0">
                  <a:moveTo>
                    <a:pt x="2680" y="74"/>
                  </a:moveTo>
                  <a:lnTo>
                    <a:pt x="2680" y="74"/>
                  </a:lnTo>
                  <a:lnTo>
                    <a:pt x="2607" y="1"/>
                  </a:lnTo>
                  <a:lnTo>
                    <a:pt x="2534" y="1"/>
                  </a:lnTo>
                  <a:lnTo>
                    <a:pt x="2461" y="25"/>
                  </a:lnTo>
                  <a:lnTo>
                    <a:pt x="2436" y="147"/>
                  </a:lnTo>
                  <a:lnTo>
                    <a:pt x="2095" y="1803"/>
                  </a:lnTo>
                  <a:lnTo>
                    <a:pt x="2095" y="1803"/>
                  </a:lnTo>
                  <a:lnTo>
                    <a:pt x="2047" y="1925"/>
                  </a:lnTo>
                  <a:lnTo>
                    <a:pt x="1974" y="2047"/>
                  </a:lnTo>
                  <a:lnTo>
                    <a:pt x="1852" y="2169"/>
                  </a:lnTo>
                  <a:lnTo>
                    <a:pt x="1730" y="2217"/>
                  </a:lnTo>
                  <a:lnTo>
                    <a:pt x="123" y="2753"/>
                  </a:lnTo>
                  <a:lnTo>
                    <a:pt x="123" y="2753"/>
                  </a:lnTo>
                  <a:lnTo>
                    <a:pt x="25" y="2826"/>
                  </a:lnTo>
                  <a:lnTo>
                    <a:pt x="1" y="2875"/>
                  </a:lnTo>
                  <a:lnTo>
                    <a:pt x="25" y="2948"/>
                  </a:lnTo>
                  <a:lnTo>
                    <a:pt x="98" y="3021"/>
                  </a:lnTo>
                  <a:lnTo>
                    <a:pt x="1584" y="3849"/>
                  </a:lnTo>
                  <a:lnTo>
                    <a:pt x="1584" y="3849"/>
                  </a:lnTo>
                  <a:lnTo>
                    <a:pt x="1706" y="3922"/>
                  </a:lnTo>
                  <a:lnTo>
                    <a:pt x="1803" y="4044"/>
                  </a:lnTo>
                  <a:lnTo>
                    <a:pt x="1852" y="4190"/>
                  </a:lnTo>
                  <a:lnTo>
                    <a:pt x="1876" y="4312"/>
                  </a:lnTo>
                  <a:lnTo>
                    <a:pt x="1901" y="6017"/>
                  </a:lnTo>
                  <a:lnTo>
                    <a:pt x="1901" y="6017"/>
                  </a:lnTo>
                  <a:lnTo>
                    <a:pt x="1925" y="6114"/>
                  </a:lnTo>
                  <a:lnTo>
                    <a:pt x="1974" y="6187"/>
                  </a:lnTo>
                  <a:lnTo>
                    <a:pt x="2047" y="6187"/>
                  </a:lnTo>
                  <a:lnTo>
                    <a:pt x="2120" y="6114"/>
                  </a:lnTo>
                  <a:lnTo>
                    <a:pt x="3362" y="4969"/>
                  </a:lnTo>
                  <a:lnTo>
                    <a:pt x="3362" y="4969"/>
                  </a:lnTo>
                  <a:lnTo>
                    <a:pt x="3484" y="4872"/>
                  </a:lnTo>
                  <a:lnTo>
                    <a:pt x="3630" y="4823"/>
                  </a:lnTo>
                  <a:lnTo>
                    <a:pt x="3776" y="4823"/>
                  </a:lnTo>
                  <a:lnTo>
                    <a:pt x="3922" y="4848"/>
                  </a:lnTo>
                  <a:lnTo>
                    <a:pt x="5530" y="5335"/>
                  </a:lnTo>
                  <a:lnTo>
                    <a:pt x="5530" y="5335"/>
                  </a:lnTo>
                  <a:lnTo>
                    <a:pt x="5651" y="5359"/>
                  </a:lnTo>
                  <a:lnTo>
                    <a:pt x="5700" y="5335"/>
                  </a:lnTo>
                  <a:lnTo>
                    <a:pt x="5724" y="5262"/>
                  </a:lnTo>
                  <a:lnTo>
                    <a:pt x="5700" y="5164"/>
                  </a:lnTo>
                  <a:lnTo>
                    <a:pt x="4994" y="3606"/>
                  </a:lnTo>
                  <a:lnTo>
                    <a:pt x="4994" y="3606"/>
                  </a:lnTo>
                  <a:lnTo>
                    <a:pt x="4945" y="3484"/>
                  </a:lnTo>
                  <a:lnTo>
                    <a:pt x="4945" y="3338"/>
                  </a:lnTo>
                  <a:lnTo>
                    <a:pt x="4969" y="3191"/>
                  </a:lnTo>
                  <a:lnTo>
                    <a:pt x="5042" y="3070"/>
                  </a:lnTo>
                  <a:lnTo>
                    <a:pt x="6017" y="1681"/>
                  </a:lnTo>
                  <a:lnTo>
                    <a:pt x="6017" y="1681"/>
                  </a:lnTo>
                  <a:lnTo>
                    <a:pt x="6065" y="1584"/>
                  </a:lnTo>
                  <a:lnTo>
                    <a:pt x="6065" y="1511"/>
                  </a:lnTo>
                  <a:lnTo>
                    <a:pt x="5992" y="1462"/>
                  </a:lnTo>
                  <a:lnTo>
                    <a:pt x="5895" y="1462"/>
                  </a:lnTo>
                  <a:lnTo>
                    <a:pt x="4190" y="1657"/>
                  </a:lnTo>
                  <a:lnTo>
                    <a:pt x="4190" y="1657"/>
                  </a:lnTo>
                  <a:lnTo>
                    <a:pt x="4068" y="1657"/>
                  </a:lnTo>
                  <a:lnTo>
                    <a:pt x="3922" y="1608"/>
                  </a:lnTo>
                  <a:lnTo>
                    <a:pt x="3800" y="1535"/>
                  </a:lnTo>
                  <a:lnTo>
                    <a:pt x="3703" y="1438"/>
                  </a:lnTo>
                  <a:lnTo>
                    <a:pt x="2680" y="74"/>
                  </a:lnTo>
                  <a:close/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" name="Shape 590"/>
            <p:cNvSpPr/>
            <p:nvPr/>
          </p:nvSpPr>
          <p:spPr>
            <a:xfrm>
              <a:off x="5294400" y="974850"/>
              <a:ext cx="416500" cy="417100"/>
            </a:xfrm>
            <a:custGeom>
              <a:avLst/>
              <a:gdLst/>
              <a:ahLst/>
              <a:cxnLst/>
              <a:rect l="0" t="0" r="0" b="0"/>
              <a:pathLst>
                <a:path w="16660" h="16684" fill="none" extrusionOk="0">
                  <a:moveTo>
                    <a:pt x="4872" y="12202"/>
                  </a:moveTo>
                  <a:lnTo>
                    <a:pt x="4872" y="12202"/>
                  </a:lnTo>
                  <a:lnTo>
                    <a:pt x="5261" y="12178"/>
                  </a:lnTo>
                  <a:lnTo>
                    <a:pt x="5627" y="12154"/>
                  </a:lnTo>
                  <a:lnTo>
                    <a:pt x="5992" y="12105"/>
                  </a:lnTo>
                  <a:lnTo>
                    <a:pt x="6357" y="12032"/>
                  </a:lnTo>
                  <a:lnTo>
                    <a:pt x="6698" y="11959"/>
                  </a:lnTo>
                  <a:lnTo>
                    <a:pt x="7039" y="11861"/>
                  </a:lnTo>
                  <a:lnTo>
                    <a:pt x="7380" y="11740"/>
                  </a:lnTo>
                  <a:lnTo>
                    <a:pt x="7721" y="11618"/>
                  </a:lnTo>
                  <a:lnTo>
                    <a:pt x="8038" y="11472"/>
                  </a:lnTo>
                  <a:lnTo>
                    <a:pt x="8355" y="11301"/>
                  </a:lnTo>
                  <a:lnTo>
                    <a:pt x="8671" y="11131"/>
                  </a:lnTo>
                  <a:lnTo>
                    <a:pt x="8963" y="10936"/>
                  </a:lnTo>
                  <a:lnTo>
                    <a:pt x="9256" y="10741"/>
                  </a:lnTo>
                  <a:lnTo>
                    <a:pt x="9524" y="10522"/>
                  </a:lnTo>
                  <a:lnTo>
                    <a:pt x="9792" y="10303"/>
                  </a:lnTo>
                  <a:lnTo>
                    <a:pt x="10035" y="10059"/>
                  </a:lnTo>
                  <a:lnTo>
                    <a:pt x="10279" y="9791"/>
                  </a:lnTo>
                  <a:lnTo>
                    <a:pt x="10522" y="9523"/>
                  </a:lnTo>
                  <a:lnTo>
                    <a:pt x="10741" y="9255"/>
                  </a:lnTo>
                  <a:lnTo>
                    <a:pt x="10936" y="8963"/>
                  </a:lnTo>
                  <a:lnTo>
                    <a:pt x="11131" y="8671"/>
                  </a:lnTo>
                  <a:lnTo>
                    <a:pt x="11302" y="8379"/>
                  </a:lnTo>
                  <a:lnTo>
                    <a:pt x="11472" y="8062"/>
                  </a:lnTo>
                  <a:lnTo>
                    <a:pt x="11618" y="7721"/>
                  </a:lnTo>
                  <a:lnTo>
                    <a:pt x="11740" y="7404"/>
                  </a:lnTo>
                  <a:lnTo>
                    <a:pt x="11862" y="7063"/>
                  </a:lnTo>
                  <a:lnTo>
                    <a:pt x="11959" y="6722"/>
                  </a:lnTo>
                  <a:lnTo>
                    <a:pt x="12032" y="6357"/>
                  </a:lnTo>
                  <a:lnTo>
                    <a:pt x="12105" y="5992"/>
                  </a:lnTo>
                  <a:lnTo>
                    <a:pt x="12154" y="5626"/>
                  </a:lnTo>
                  <a:lnTo>
                    <a:pt x="12178" y="5261"/>
                  </a:lnTo>
                  <a:lnTo>
                    <a:pt x="12178" y="4896"/>
                  </a:lnTo>
                  <a:lnTo>
                    <a:pt x="12178" y="4896"/>
                  </a:lnTo>
                  <a:lnTo>
                    <a:pt x="12178" y="4531"/>
                  </a:lnTo>
                  <a:lnTo>
                    <a:pt x="12154" y="4190"/>
                  </a:lnTo>
                  <a:lnTo>
                    <a:pt x="12105" y="3849"/>
                  </a:lnTo>
                  <a:lnTo>
                    <a:pt x="12057" y="3508"/>
                  </a:lnTo>
                  <a:lnTo>
                    <a:pt x="11983" y="3191"/>
                  </a:lnTo>
                  <a:lnTo>
                    <a:pt x="11886" y="2850"/>
                  </a:lnTo>
                  <a:lnTo>
                    <a:pt x="11789" y="2533"/>
                  </a:lnTo>
                  <a:lnTo>
                    <a:pt x="11691" y="2217"/>
                  </a:lnTo>
                  <a:lnTo>
                    <a:pt x="11545" y="1925"/>
                  </a:lnTo>
                  <a:lnTo>
                    <a:pt x="11423" y="1632"/>
                  </a:lnTo>
                  <a:lnTo>
                    <a:pt x="11253" y="1340"/>
                  </a:lnTo>
                  <a:lnTo>
                    <a:pt x="11107" y="1048"/>
                  </a:lnTo>
                  <a:lnTo>
                    <a:pt x="10912" y="780"/>
                  </a:lnTo>
                  <a:lnTo>
                    <a:pt x="10717" y="512"/>
                  </a:lnTo>
                  <a:lnTo>
                    <a:pt x="10303" y="0"/>
                  </a:lnTo>
                  <a:lnTo>
                    <a:pt x="10303" y="0"/>
                  </a:lnTo>
                  <a:lnTo>
                    <a:pt x="10644" y="98"/>
                  </a:lnTo>
                  <a:lnTo>
                    <a:pt x="10985" y="220"/>
                  </a:lnTo>
                  <a:lnTo>
                    <a:pt x="11642" y="463"/>
                  </a:lnTo>
                  <a:lnTo>
                    <a:pt x="12251" y="780"/>
                  </a:lnTo>
                  <a:lnTo>
                    <a:pt x="12836" y="1121"/>
                  </a:lnTo>
                  <a:lnTo>
                    <a:pt x="13396" y="1535"/>
                  </a:lnTo>
                  <a:lnTo>
                    <a:pt x="13932" y="1973"/>
                  </a:lnTo>
                  <a:lnTo>
                    <a:pt x="14419" y="2460"/>
                  </a:lnTo>
                  <a:lnTo>
                    <a:pt x="14857" y="2972"/>
                  </a:lnTo>
                  <a:lnTo>
                    <a:pt x="15271" y="3532"/>
                  </a:lnTo>
                  <a:lnTo>
                    <a:pt x="15612" y="4116"/>
                  </a:lnTo>
                  <a:lnTo>
                    <a:pt x="15929" y="4750"/>
                  </a:lnTo>
                  <a:lnTo>
                    <a:pt x="16197" y="5383"/>
                  </a:lnTo>
                  <a:lnTo>
                    <a:pt x="16294" y="5724"/>
                  </a:lnTo>
                  <a:lnTo>
                    <a:pt x="16392" y="6065"/>
                  </a:lnTo>
                  <a:lnTo>
                    <a:pt x="16465" y="6406"/>
                  </a:lnTo>
                  <a:lnTo>
                    <a:pt x="16538" y="6771"/>
                  </a:lnTo>
                  <a:lnTo>
                    <a:pt x="16587" y="7112"/>
                  </a:lnTo>
                  <a:lnTo>
                    <a:pt x="16635" y="7477"/>
                  </a:lnTo>
                  <a:lnTo>
                    <a:pt x="16660" y="7843"/>
                  </a:lnTo>
                  <a:lnTo>
                    <a:pt x="16660" y="8208"/>
                  </a:lnTo>
                  <a:lnTo>
                    <a:pt x="16660" y="8208"/>
                  </a:lnTo>
                  <a:lnTo>
                    <a:pt x="16660" y="8647"/>
                  </a:lnTo>
                  <a:lnTo>
                    <a:pt x="16611" y="9061"/>
                  </a:lnTo>
                  <a:lnTo>
                    <a:pt x="16562" y="9499"/>
                  </a:lnTo>
                  <a:lnTo>
                    <a:pt x="16489" y="9913"/>
                  </a:lnTo>
                  <a:lnTo>
                    <a:pt x="16392" y="10327"/>
                  </a:lnTo>
                  <a:lnTo>
                    <a:pt x="16294" y="10717"/>
                  </a:lnTo>
                  <a:lnTo>
                    <a:pt x="16148" y="11131"/>
                  </a:lnTo>
                  <a:lnTo>
                    <a:pt x="16002" y="11496"/>
                  </a:lnTo>
                  <a:lnTo>
                    <a:pt x="15832" y="11886"/>
                  </a:lnTo>
                  <a:lnTo>
                    <a:pt x="15637" y="12251"/>
                  </a:lnTo>
                  <a:lnTo>
                    <a:pt x="15442" y="12592"/>
                  </a:lnTo>
                  <a:lnTo>
                    <a:pt x="15223" y="12933"/>
                  </a:lnTo>
                  <a:lnTo>
                    <a:pt x="14979" y="13274"/>
                  </a:lnTo>
                  <a:lnTo>
                    <a:pt x="14736" y="13591"/>
                  </a:lnTo>
                  <a:lnTo>
                    <a:pt x="14468" y="13907"/>
                  </a:lnTo>
                  <a:lnTo>
                    <a:pt x="14175" y="14199"/>
                  </a:lnTo>
                  <a:lnTo>
                    <a:pt x="13883" y="14467"/>
                  </a:lnTo>
                  <a:lnTo>
                    <a:pt x="13591" y="14735"/>
                  </a:lnTo>
                  <a:lnTo>
                    <a:pt x="13274" y="15003"/>
                  </a:lnTo>
                  <a:lnTo>
                    <a:pt x="12933" y="15222"/>
                  </a:lnTo>
                  <a:lnTo>
                    <a:pt x="12592" y="15442"/>
                  </a:lnTo>
                  <a:lnTo>
                    <a:pt x="12227" y="15661"/>
                  </a:lnTo>
                  <a:lnTo>
                    <a:pt x="11862" y="15831"/>
                  </a:lnTo>
                  <a:lnTo>
                    <a:pt x="11496" y="16002"/>
                  </a:lnTo>
                  <a:lnTo>
                    <a:pt x="11107" y="16172"/>
                  </a:lnTo>
                  <a:lnTo>
                    <a:pt x="10717" y="16294"/>
                  </a:lnTo>
                  <a:lnTo>
                    <a:pt x="10303" y="16416"/>
                  </a:lnTo>
                  <a:lnTo>
                    <a:pt x="9913" y="16513"/>
                  </a:lnTo>
                  <a:lnTo>
                    <a:pt x="9475" y="16586"/>
                  </a:lnTo>
                  <a:lnTo>
                    <a:pt x="9061" y="16635"/>
                  </a:lnTo>
                  <a:lnTo>
                    <a:pt x="8622" y="16659"/>
                  </a:lnTo>
                  <a:lnTo>
                    <a:pt x="8208" y="16684"/>
                  </a:lnTo>
                  <a:lnTo>
                    <a:pt x="8208" y="16684"/>
                  </a:lnTo>
                  <a:lnTo>
                    <a:pt x="7819" y="16659"/>
                  </a:lnTo>
                  <a:lnTo>
                    <a:pt x="7453" y="16635"/>
                  </a:lnTo>
                  <a:lnTo>
                    <a:pt x="7112" y="16611"/>
                  </a:lnTo>
                  <a:lnTo>
                    <a:pt x="6747" y="16562"/>
                  </a:lnTo>
                  <a:lnTo>
                    <a:pt x="6406" y="16489"/>
                  </a:lnTo>
                  <a:lnTo>
                    <a:pt x="6065" y="16391"/>
                  </a:lnTo>
                  <a:lnTo>
                    <a:pt x="5724" y="16294"/>
                  </a:lnTo>
                  <a:lnTo>
                    <a:pt x="5383" y="16197"/>
                  </a:lnTo>
                  <a:lnTo>
                    <a:pt x="4726" y="15929"/>
                  </a:lnTo>
                  <a:lnTo>
                    <a:pt x="4117" y="15636"/>
                  </a:lnTo>
                  <a:lnTo>
                    <a:pt x="3532" y="15271"/>
                  </a:lnTo>
                  <a:lnTo>
                    <a:pt x="2972" y="14857"/>
                  </a:lnTo>
                  <a:lnTo>
                    <a:pt x="2436" y="14419"/>
                  </a:lnTo>
                  <a:lnTo>
                    <a:pt x="1974" y="13932"/>
                  </a:lnTo>
                  <a:lnTo>
                    <a:pt x="1511" y="13420"/>
                  </a:lnTo>
                  <a:lnTo>
                    <a:pt x="1121" y="12860"/>
                  </a:lnTo>
                  <a:lnTo>
                    <a:pt x="756" y="12275"/>
                  </a:lnTo>
                  <a:lnTo>
                    <a:pt x="464" y="11642"/>
                  </a:lnTo>
                  <a:lnTo>
                    <a:pt x="196" y="10985"/>
                  </a:lnTo>
                  <a:lnTo>
                    <a:pt x="98" y="10668"/>
                  </a:lnTo>
                  <a:lnTo>
                    <a:pt x="1" y="10327"/>
                  </a:lnTo>
                  <a:lnTo>
                    <a:pt x="1" y="10327"/>
                  </a:lnTo>
                  <a:lnTo>
                    <a:pt x="488" y="10741"/>
                  </a:lnTo>
                  <a:lnTo>
                    <a:pt x="756" y="10936"/>
                  </a:lnTo>
                  <a:lnTo>
                    <a:pt x="1048" y="11106"/>
                  </a:lnTo>
                  <a:lnTo>
                    <a:pt x="1316" y="11277"/>
                  </a:lnTo>
                  <a:lnTo>
                    <a:pt x="1608" y="11423"/>
                  </a:lnTo>
                  <a:lnTo>
                    <a:pt x="1901" y="11569"/>
                  </a:lnTo>
                  <a:lnTo>
                    <a:pt x="2217" y="11691"/>
                  </a:lnTo>
                  <a:lnTo>
                    <a:pt x="2534" y="11813"/>
                  </a:lnTo>
                  <a:lnTo>
                    <a:pt x="2850" y="11910"/>
                  </a:lnTo>
                  <a:lnTo>
                    <a:pt x="3167" y="11983"/>
                  </a:lnTo>
                  <a:lnTo>
                    <a:pt x="3508" y="12056"/>
                  </a:lnTo>
                  <a:lnTo>
                    <a:pt x="3849" y="12129"/>
                  </a:lnTo>
                  <a:lnTo>
                    <a:pt x="4190" y="12154"/>
                  </a:lnTo>
                  <a:lnTo>
                    <a:pt x="4531" y="12178"/>
                  </a:lnTo>
                  <a:lnTo>
                    <a:pt x="4872" y="12202"/>
                  </a:lnTo>
                  <a:lnTo>
                    <a:pt x="4872" y="12202"/>
                  </a:lnTo>
                  <a:close/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65" name="Shape 591"/>
          <p:cNvGrpSpPr>
            <a:grpSpLocks noChangeAspect="1"/>
          </p:cNvGrpSpPr>
          <p:nvPr userDrawn="1"/>
        </p:nvGrpSpPr>
        <p:grpSpPr>
          <a:xfrm>
            <a:off x="6119663" y="1973846"/>
            <a:ext cx="391133" cy="380985"/>
            <a:chOff x="5916675" y="927975"/>
            <a:chExt cx="516350" cy="502950"/>
          </a:xfrm>
        </p:grpSpPr>
        <p:sp>
          <p:nvSpPr>
            <p:cNvPr id="66" name="Shape 592"/>
            <p:cNvSpPr/>
            <p:nvPr/>
          </p:nvSpPr>
          <p:spPr>
            <a:xfrm>
              <a:off x="5916675" y="927975"/>
              <a:ext cx="516350" cy="502950"/>
            </a:xfrm>
            <a:custGeom>
              <a:avLst/>
              <a:gdLst/>
              <a:ahLst/>
              <a:cxnLst/>
              <a:rect l="0" t="0" r="0" b="0"/>
              <a:pathLst>
                <a:path w="20654" h="20118" fill="none" extrusionOk="0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" name="Shape 593"/>
            <p:cNvSpPr/>
            <p:nvPr/>
          </p:nvSpPr>
          <p:spPr>
            <a:xfrm>
              <a:off x="6006800" y="1011375"/>
              <a:ext cx="336125" cy="336125"/>
            </a:xfrm>
            <a:custGeom>
              <a:avLst/>
              <a:gdLst/>
              <a:ahLst/>
              <a:cxnLst/>
              <a:rect l="0" t="0" r="0" b="0"/>
              <a:pathLst>
                <a:path w="13445" h="13445" fill="none" extrusionOk="0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68" name="Shape 594"/>
          <p:cNvGrpSpPr>
            <a:grpSpLocks noChangeAspect="1"/>
          </p:cNvGrpSpPr>
          <p:nvPr userDrawn="1"/>
        </p:nvGrpSpPr>
        <p:grpSpPr>
          <a:xfrm>
            <a:off x="2065525" y="2559128"/>
            <a:ext cx="352389" cy="238006"/>
            <a:chOff x="564675" y="1700625"/>
            <a:chExt cx="465200" cy="314200"/>
          </a:xfrm>
        </p:grpSpPr>
        <p:sp>
          <p:nvSpPr>
            <p:cNvPr id="69" name="Shape 595"/>
            <p:cNvSpPr/>
            <p:nvPr/>
          </p:nvSpPr>
          <p:spPr>
            <a:xfrm>
              <a:off x="564675" y="1700625"/>
              <a:ext cx="465200" cy="29250"/>
            </a:xfrm>
            <a:custGeom>
              <a:avLst/>
              <a:gdLst/>
              <a:ahLst/>
              <a:cxnLst/>
              <a:rect l="0" t="0" r="0" b="0"/>
              <a:pathLst>
                <a:path w="18608" h="1170" fill="none" extrusionOk="0">
                  <a:moveTo>
                    <a:pt x="18608" y="1170"/>
                  </a:moveTo>
                  <a:lnTo>
                    <a:pt x="18608" y="488"/>
                  </a:lnTo>
                  <a:lnTo>
                    <a:pt x="18608" y="488"/>
                  </a:lnTo>
                  <a:lnTo>
                    <a:pt x="18608" y="390"/>
                  </a:lnTo>
                  <a:lnTo>
                    <a:pt x="18559" y="293"/>
                  </a:lnTo>
                  <a:lnTo>
                    <a:pt x="18535" y="220"/>
                  </a:lnTo>
                  <a:lnTo>
                    <a:pt x="18462" y="147"/>
                  </a:lnTo>
                  <a:lnTo>
                    <a:pt x="18389" y="74"/>
                  </a:lnTo>
                  <a:lnTo>
                    <a:pt x="18316" y="49"/>
                  </a:lnTo>
                  <a:lnTo>
                    <a:pt x="18218" y="1"/>
                  </a:lnTo>
                  <a:lnTo>
                    <a:pt x="18121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49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0"/>
                  </a:lnTo>
                  <a:lnTo>
                    <a:pt x="1" y="488"/>
                  </a:lnTo>
                  <a:lnTo>
                    <a:pt x="1" y="1170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" name="Shape 596"/>
            <p:cNvSpPr/>
            <p:nvPr/>
          </p:nvSpPr>
          <p:spPr>
            <a:xfrm>
              <a:off x="564675" y="1732300"/>
              <a:ext cx="465200" cy="272175"/>
            </a:xfrm>
            <a:custGeom>
              <a:avLst/>
              <a:gdLst/>
              <a:ahLst/>
              <a:cxnLst/>
              <a:rect l="0" t="0" r="0" b="0"/>
              <a:pathLst>
                <a:path w="18608" h="10887" fill="none" extrusionOk="0">
                  <a:moveTo>
                    <a:pt x="13493" y="7209"/>
                  </a:moveTo>
                  <a:lnTo>
                    <a:pt x="18608" y="10887"/>
                  </a:lnTo>
                  <a:lnTo>
                    <a:pt x="18608" y="10887"/>
                  </a:lnTo>
                  <a:lnTo>
                    <a:pt x="18608" y="10814"/>
                  </a:lnTo>
                  <a:lnTo>
                    <a:pt x="18608" y="0"/>
                  </a:lnTo>
                  <a:lnTo>
                    <a:pt x="9450" y="6625"/>
                  </a:lnTo>
                  <a:lnTo>
                    <a:pt x="9450" y="6625"/>
                  </a:lnTo>
                  <a:lnTo>
                    <a:pt x="9377" y="6673"/>
                  </a:lnTo>
                  <a:lnTo>
                    <a:pt x="9304" y="6673"/>
                  </a:lnTo>
                  <a:lnTo>
                    <a:pt x="9304" y="6673"/>
                  </a:lnTo>
                  <a:lnTo>
                    <a:pt x="9231" y="6673"/>
                  </a:lnTo>
                  <a:lnTo>
                    <a:pt x="9158" y="6625"/>
                  </a:lnTo>
                  <a:lnTo>
                    <a:pt x="1" y="0"/>
                  </a:lnTo>
                  <a:lnTo>
                    <a:pt x="1" y="10814"/>
                  </a:lnTo>
                  <a:lnTo>
                    <a:pt x="1" y="10814"/>
                  </a:lnTo>
                  <a:lnTo>
                    <a:pt x="1" y="10887"/>
                  </a:lnTo>
                  <a:lnTo>
                    <a:pt x="5115" y="7209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" name="Shape 597"/>
            <p:cNvSpPr/>
            <p:nvPr/>
          </p:nvSpPr>
          <p:spPr>
            <a:xfrm>
              <a:off x="572600" y="2014200"/>
              <a:ext cx="449375" cy="625"/>
            </a:xfrm>
            <a:custGeom>
              <a:avLst/>
              <a:gdLst/>
              <a:ahLst/>
              <a:cxnLst/>
              <a:rect l="0" t="0" r="0" b="0"/>
              <a:pathLst>
                <a:path w="17975" h="2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8" y="25"/>
                  </a:lnTo>
                  <a:lnTo>
                    <a:pt x="171" y="25"/>
                  </a:lnTo>
                  <a:lnTo>
                    <a:pt x="17804" y="25"/>
                  </a:lnTo>
                  <a:lnTo>
                    <a:pt x="17804" y="25"/>
                  </a:lnTo>
                  <a:lnTo>
                    <a:pt x="17877" y="25"/>
                  </a:lnTo>
                  <a:lnTo>
                    <a:pt x="17974" y="0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72" name="Shape 598"/>
          <p:cNvGrpSpPr>
            <a:grpSpLocks noChangeAspect="1"/>
          </p:cNvGrpSpPr>
          <p:nvPr userDrawn="1"/>
        </p:nvGrpSpPr>
        <p:grpSpPr>
          <a:xfrm>
            <a:off x="2574717" y="2501008"/>
            <a:ext cx="352389" cy="345021"/>
            <a:chOff x="1236875" y="1623900"/>
            <a:chExt cx="465200" cy="455475"/>
          </a:xfrm>
        </p:grpSpPr>
        <p:sp>
          <p:nvSpPr>
            <p:cNvPr id="73" name="Shape 599"/>
            <p:cNvSpPr/>
            <p:nvPr/>
          </p:nvSpPr>
          <p:spPr>
            <a:xfrm>
              <a:off x="1236875" y="1623900"/>
              <a:ext cx="465200" cy="445125"/>
            </a:xfrm>
            <a:custGeom>
              <a:avLst/>
              <a:gdLst/>
              <a:ahLst/>
              <a:cxnLst/>
              <a:rect l="0" t="0" r="0" b="0"/>
              <a:pathLst>
                <a:path w="18608" h="17805" fill="none" extrusionOk="0">
                  <a:moveTo>
                    <a:pt x="13493" y="14127"/>
                  </a:moveTo>
                  <a:lnTo>
                    <a:pt x="18608" y="17804"/>
                  </a:lnTo>
                  <a:lnTo>
                    <a:pt x="18608" y="17804"/>
                  </a:lnTo>
                  <a:lnTo>
                    <a:pt x="18608" y="17731"/>
                  </a:lnTo>
                  <a:lnTo>
                    <a:pt x="18608" y="6723"/>
                  </a:lnTo>
                  <a:lnTo>
                    <a:pt x="9304" y="1"/>
                  </a:lnTo>
                  <a:lnTo>
                    <a:pt x="1" y="6723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1" y="17804"/>
                  </a:lnTo>
                  <a:lnTo>
                    <a:pt x="5115" y="14127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" name="Shape 600"/>
            <p:cNvSpPr/>
            <p:nvPr/>
          </p:nvSpPr>
          <p:spPr>
            <a:xfrm>
              <a:off x="1244800" y="2078750"/>
              <a:ext cx="449375" cy="625"/>
            </a:xfrm>
            <a:custGeom>
              <a:avLst/>
              <a:gdLst/>
              <a:ahLst/>
              <a:cxnLst/>
              <a:rect l="0" t="0" r="0" b="0"/>
              <a:pathLst>
                <a:path w="17975" h="2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171" y="24"/>
                  </a:lnTo>
                  <a:lnTo>
                    <a:pt x="17804" y="24"/>
                  </a:lnTo>
                  <a:lnTo>
                    <a:pt x="17804" y="24"/>
                  </a:lnTo>
                  <a:lnTo>
                    <a:pt x="17877" y="0"/>
                  </a:lnTo>
                  <a:lnTo>
                    <a:pt x="17974" y="0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" name="Shape 601"/>
            <p:cNvSpPr/>
            <p:nvPr/>
          </p:nvSpPr>
          <p:spPr>
            <a:xfrm>
              <a:off x="1236875" y="1791950"/>
              <a:ext cx="465200" cy="171725"/>
            </a:xfrm>
            <a:custGeom>
              <a:avLst/>
              <a:gdLst/>
              <a:ahLst/>
              <a:cxnLst/>
              <a:rect l="0" t="0" r="0" b="0"/>
              <a:pathLst>
                <a:path w="18608" h="6869" fill="none" extrusionOk="0">
                  <a:moveTo>
                    <a:pt x="18608" y="1"/>
                  </a:moveTo>
                  <a:lnTo>
                    <a:pt x="9450" y="6820"/>
                  </a:lnTo>
                  <a:lnTo>
                    <a:pt x="9450" y="6820"/>
                  </a:lnTo>
                  <a:lnTo>
                    <a:pt x="9377" y="6845"/>
                  </a:lnTo>
                  <a:lnTo>
                    <a:pt x="9304" y="6869"/>
                  </a:lnTo>
                  <a:lnTo>
                    <a:pt x="9304" y="6869"/>
                  </a:lnTo>
                  <a:lnTo>
                    <a:pt x="9231" y="6845"/>
                  </a:lnTo>
                  <a:lnTo>
                    <a:pt x="9158" y="682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" name="Shape 602"/>
            <p:cNvSpPr/>
            <p:nvPr/>
          </p:nvSpPr>
          <p:spPr>
            <a:xfrm>
              <a:off x="1330025" y="1750550"/>
              <a:ext cx="278900" cy="110850"/>
            </a:xfrm>
            <a:custGeom>
              <a:avLst/>
              <a:gdLst/>
              <a:ahLst/>
              <a:cxnLst/>
              <a:rect l="0" t="0" r="0" b="0"/>
              <a:pathLst>
                <a:path w="11156" h="4434" fill="none" extrusionOk="0">
                  <a:moveTo>
                    <a:pt x="1" y="4433"/>
                  </a:moveTo>
                  <a:lnTo>
                    <a:pt x="1" y="1"/>
                  </a:lnTo>
                  <a:lnTo>
                    <a:pt x="11155" y="1"/>
                  </a:lnTo>
                  <a:lnTo>
                    <a:pt x="11155" y="4433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" name="Shape 603"/>
            <p:cNvSpPr/>
            <p:nvPr/>
          </p:nvSpPr>
          <p:spPr>
            <a:xfrm>
              <a:off x="1402500" y="1810225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" name="Shape 604"/>
            <p:cNvSpPr/>
            <p:nvPr/>
          </p:nvSpPr>
          <p:spPr>
            <a:xfrm>
              <a:off x="1402500" y="1844325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" name="Shape 605"/>
            <p:cNvSpPr/>
            <p:nvPr/>
          </p:nvSpPr>
          <p:spPr>
            <a:xfrm>
              <a:off x="1402500" y="1878425"/>
              <a:ext cx="85250" cy="25"/>
            </a:xfrm>
            <a:custGeom>
              <a:avLst/>
              <a:gdLst/>
              <a:ahLst/>
              <a:cxnLst/>
              <a:rect l="0" t="0" r="0" b="0"/>
              <a:pathLst>
                <a:path w="3410" h="1" fill="none" extrusionOk="0">
                  <a:moveTo>
                    <a:pt x="0" y="0"/>
                  </a:moveTo>
                  <a:lnTo>
                    <a:pt x="3410" y="0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80" name="Shape 606"/>
          <p:cNvGrpSpPr>
            <a:grpSpLocks noChangeAspect="1"/>
          </p:cNvGrpSpPr>
          <p:nvPr userDrawn="1"/>
        </p:nvGrpSpPr>
        <p:grpSpPr>
          <a:xfrm>
            <a:off x="3094965" y="2508393"/>
            <a:ext cx="330270" cy="330251"/>
            <a:chOff x="1923675" y="1633650"/>
            <a:chExt cx="436000" cy="435975"/>
          </a:xfrm>
        </p:grpSpPr>
        <p:sp>
          <p:nvSpPr>
            <p:cNvPr id="81" name="Shape 607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0" t="0" r="0" b="0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" name="Shape 608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" name="Shape 609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0" t="0" r="0" b="0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" name="Shape 610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" name="Shape 611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0" t="0" r="0" b="0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" name="Shape 612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0" t="0" r="0" b="0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87" name="Shape 613"/>
          <p:cNvGrpSpPr>
            <a:grpSpLocks noChangeAspect="1"/>
          </p:cNvGrpSpPr>
          <p:nvPr userDrawn="1"/>
        </p:nvGrpSpPr>
        <p:grpSpPr>
          <a:xfrm>
            <a:off x="3602776" y="2507012"/>
            <a:ext cx="333015" cy="333015"/>
            <a:chOff x="2594050" y="1631825"/>
            <a:chExt cx="439625" cy="439625"/>
          </a:xfrm>
        </p:grpSpPr>
        <p:sp>
          <p:nvSpPr>
            <p:cNvPr id="88" name="Shape 614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" name="Shape 615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" name="Shape 6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" name="Shape 617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92" name="Shape 618"/>
          <p:cNvSpPr>
            <a:spLocks noChangeAspect="1"/>
          </p:cNvSpPr>
          <p:nvPr userDrawn="1"/>
        </p:nvSpPr>
        <p:spPr>
          <a:xfrm>
            <a:off x="4126773" y="2521786"/>
            <a:ext cx="303509" cy="303509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94C7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93" name="Shape 619"/>
          <p:cNvGrpSpPr>
            <a:grpSpLocks noChangeAspect="1"/>
          </p:cNvGrpSpPr>
          <p:nvPr userDrawn="1"/>
        </p:nvGrpSpPr>
        <p:grpSpPr>
          <a:xfrm>
            <a:off x="4652518" y="2482109"/>
            <a:ext cx="270294" cy="382820"/>
            <a:chOff x="3979850" y="1598950"/>
            <a:chExt cx="356825" cy="505375"/>
          </a:xfrm>
        </p:grpSpPr>
        <p:sp>
          <p:nvSpPr>
            <p:cNvPr id="94" name="Shape 620"/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5" name="Shape 621"/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96" name="Shape 622"/>
          <p:cNvGrpSpPr>
            <a:grpSpLocks noChangeAspect="1"/>
          </p:cNvGrpSpPr>
          <p:nvPr userDrawn="1"/>
        </p:nvGrpSpPr>
        <p:grpSpPr>
          <a:xfrm>
            <a:off x="5118817" y="2564203"/>
            <a:ext cx="356081" cy="218631"/>
            <a:chOff x="4595425" y="1707325"/>
            <a:chExt cx="470075" cy="288625"/>
          </a:xfrm>
        </p:grpSpPr>
        <p:sp>
          <p:nvSpPr>
            <p:cNvPr id="97" name="Shape 623"/>
            <p:cNvSpPr/>
            <p:nvPr/>
          </p:nvSpPr>
          <p:spPr>
            <a:xfrm>
              <a:off x="4809750" y="1707325"/>
              <a:ext cx="41425" cy="41425"/>
            </a:xfrm>
            <a:custGeom>
              <a:avLst/>
              <a:gdLst/>
              <a:ahLst/>
              <a:cxnLst/>
              <a:rect l="0" t="0" r="0" b="0"/>
              <a:pathLst>
                <a:path w="1657" h="1657" fill="none" extrusionOk="0">
                  <a:moveTo>
                    <a:pt x="0" y="829"/>
                  </a:moveTo>
                  <a:lnTo>
                    <a:pt x="0" y="829"/>
                  </a:lnTo>
                  <a:lnTo>
                    <a:pt x="25" y="658"/>
                  </a:lnTo>
                  <a:lnTo>
                    <a:pt x="73" y="512"/>
                  </a:lnTo>
                  <a:lnTo>
                    <a:pt x="146" y="366"/>
                  </a:lnTo>
                  <a:lnTo>
                    <a:pt x="244" y="244"/>
                  </a:lnTo>
                  <a:lnTo>
                    <a:pt x="366" y="147"/>
                  </a:lnTo>
                  <a:lnTo>
                    <a:pt x="512" y="74"/>
                  </a:lnTo>
                  <a:lnTo>
                    <a:pt x="658" y="25"/>
                  </a:lnTo>
                  <a:lnTo>
                    <a:pt x="828" y="1"/>
                  </a:lnTo>
                  <a:lnTo>
                    <a:pt x="828" y="1"/>
                  </a:lnTo>
                  <a:lnTo>
                    <a:pt x="999" y="25"/>
                  </a:lnTo>
                  <a:lnTo>
                    <a:pt x="1145" y="74"/>
                  </a:lnTo>
                  <a:lnTo>
                    <a:pt x="1291" y="147"/>
                  </a:lnTo>
                  <a:lnTo>
                    <a:pt x="1413" y="244"/>
                  </a:lnTo>
                  <a:lnTo>
                    <a:pt x="1510" y="366"/>
                  </a:lnTo>
                  <a:lnTo>
                    <a:pt x="1583" y="512"/>
                  </a:lnTo>
                  <a:lnTo>
                    <a:pt x="1632" y="658"/>
                  </a:lnTo>
                  <a:lnTo>
                    <a:pt x="1656" y="829"/>
                  </a:lnTo>
                  <a:lnTo>
                    <a:pt x="1656" y="829"/>
                  </a:lnTo>
                  <a:lnTo>
                    <a:pt x="1632" y="999"/>
                  </a:lnTo>
                  <a:lnTo>
                    <a:pt x="1583" y="1170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5"/>
                  </a:lnTo>
                  <a:lnTo>
                    <a:pt x="1145" y="1608"/>
                  </a:lnTo>
                  <a:lnTo>
                    <a:pt x="999" y="1657"/>
                  </a:lnTo>
                  <a:lnTo>
                    <a:pt x="828" y="1657"/>
                  </a:lnTo>
                  <a:lnTo>
                    <a:pt x="828" y="1657"/>
                  </a:lnTo>
                  <a:lnTo>
                    <a:pt x="658" y="1657"/>
                  </a:lnTo>
                  <a:lnTo>
                    <a:pt x="512" y="1608"/>
                  </a:lnTo>
                  <a:lnTo>
                    <a:pt x="366" y="1535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70"/>
                  </a:lnTo>
                  <a:lnTo>
                    <a:pt x="25" y="999"/>
                  </a:lnTo>
                  <a:lnTo>
                    <a:pt x="0" y="829"/>
                  </a:lnTo>
                  <a:lnTo>
                    <a:pt x="0" y="829"/>
                  </a:lnTo>
                  <a:close/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8" name="Shape 624"/>
            <p:cNvSpPr/>
            <p:nvPr/>
          </p:nvSpPr>
          <p:spPr>
            <a:xfrm>
              <a:off x="5024075" y="1761525"/>
              <a:ext cx="41425" cy="41425"/>
            </a:xfrm>
            <a:custGeom>
              <a:avLst/>
              <a:gdLst/>
              <a:ahLst/>
              <a:cxnLst/>
              <a:rect l="0" t="0" r="0" b="0"/>
              <a:pathLst>
                <a:path w="1657" h="1657" fill="none" extrusionOk="0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6" y="828"/>
                  </a:lnTo>
                  <a:lnTo>
                    <a:pt x="1656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" name="Shape 625"/>
            <p:cNvSpPr/>
            <p:nvPr/>
          </p:nvSpPr>
          <p:spPr>
            <a:xfrm>
              <a:off x="4628900" y="1760300"/>
              <a:ext cx="403100" cy="177825"/>
            </a:xfrm>
            <a:custGeom>
              <a:avLst/>
              <a:gdLst/>
              <a:ahLst/>
              <a:cxnLst/>
              <a:rect l="0" t="0" r="0" b="0"/>
              <a:pathLst>
                <a:path w="16124" h="7113" fill="none" extrusionOk="0">
                  <a:moveTo>
                    <a:pt x="14663" y="7112"/>
                  </a:moveTo>
                  <a:lnTo>
                    <a:pt x="16124" y="2095"/>
                  </a:lnTo>
                  <a:lnTo>
                    <a:pt x="16124" y="2095"/>
                  </a:lnTo>
                  <a:lnTo>
                    <a:pt x="16002" y="2046"/>
                  </a:lnTo>
                  <a:lnTo>
                    <a:pt x="15880" y="1973"/>
                  </a:lnTo>
                  <a:lnTo>
                    <a:pt x="15759" y="1876"/>
                  </a:lnTo>
                  <a:lnTo>
                    <a:pt x="15661" y="1778"/>
                  </a:lnTo>
                  <a:lnTo>
                    <a:pt x="11131" y="3434"/>
                  </a:lnTo>
                  <a:lnTo>
                    <a:pt x="8403" y="0"/>
                  </a:lnTo>
                  <a:lnTo>
                    <a:pt x="8403" y="0"/>
                  </a:lnTo>
                  <a:lnTo>
                    <a:pt x="8233" y="25"/>
                  </a:lnTo>
                  <a:lnTo>
                    <a:pt x="8062" y="25"/>
                  </a:lnTo>
                  <a:lnTo>
                    <a:pt x="8062" y="25"/>
                  </a:lnTo>
                  <a:lnTo>
                    <a:pt x="7892" y="25"/>
                  </a:lnTo>
                  <a:lnTo>
                    <a:pt x="7721" y="0"/>
                  </a:lnTo>
                  <a:lnTo>
                    <a:pt x="4994" y="3434"/>
                  </a:lnTo>
                  <a:lnTo>
                    <a:pt x="464" y="1778"/>
                  </a:lnTo>
                  <a:lnTo>
                    <a:pt x="464" y="1778"/>
                  </a:lnTo>
                  <a:lnTo>
                    <a:pt x="366" y="1876"/>
                  </a:lnTo>
                  <a:lnTo>
                    <a:pt x="244" y="1973"/>
                  </a:lnTo>
                  <a:lnTo>
                    <a:pt x="123" y="2046"/>
                  </a:lnTo>
                  <a:lnTo>
                    <a:pt x="1" y="2095"/>
                  </a:lnTo>
                  <a:lnTo>
                    <a:pt x="1462" y="7112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" name="Shape 626"/>
            <p:cNvSpPr/>
            <p:nvPr/>
          </p:nvSpPr>
          <p:spPr>
            <a:xfrm>
              <a:off x="4595425" y="1761525"/>
              <a:ext cx="41425" cy="41425"/>
            </a:xfrm>
            <a:custGeom>
              <a:avLst/>
              <a:gdLst/>
              <a:ahLst/>
              <a:cxnLst/>
              <a:rect l="0" t="0" r="0" b="0"/>
              <a:pathLst>
                <a:path w="1657" h="1657" fill="none" extrusionOk="0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7" y="828"/>
                  </a:lnTo>
                  <a:lnTo>
                    <a:pt x="1657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" name="Shape 627"/>
            <p:cNvSpPr/>
            <p:nvPr/>
          </p:nvSpPr>
          <p:spPr>
            <a:xfrm>
              <a:off x="4667275" y="1951475"/>
              <a:ext cx="326375" cy="44475"/>
            </a:xfrm>
            <a:custGeom>
              <a:avLst/>
              <a:gdLst/>
              <a:ahLst/>
              <a:cxnLst/>
              <a:rect l="0" t="0" r="0" b="0"/>
              <a:pathLst>
                <a:path w="13055" h="1779" fill="none" extrusionOk="0">
                  <a:moveTo>
                    <a:pt x="6527" y="1535"/>
                  </a:moveTo>
                  <a:lnTo>
                    <a:pt x="6527" y="1535"/>
                  </a:lnTo>
                  <a:lnTo>
                    <a:pt x="8232" y="1535"/>
                  </a:lnTo>
                  <a:lnTo>
                    <a:pt x="9815" y="1584"/>
                  </a:lnTo>
                  <a:lnTo>
                    <a:pt x="11252" y="1657"/>
                  </a:lnTo>
                  <a:lnTo>
                    <a:pt x="12543" y="1779"/>
                  </a:lnTo>
                  <a:lnTo>
                    <a:pt x="13054" y="1"/>
                  </a:lnTo>
                  <a:lnTo>
                    <a:pt x="0" y="1"/>
                  </a:lnTo>
                  <a:lnTo>
                    <a:pt x="512" y="1779"/>
                  </a:lnTo>
                  <a:lnTo>
                    <a:pt x="512" y="1779"/>
                  </a:lnTo>
                  <a:lnTo>
                    <a:pt x="1803" y="1681"/>
                  </a:lnTo>
                  <a:lnTo>
                    <a:pt x="3239" y="1584"/>
                  </a:lnTo>
                  <a:lnTo>
                    <a:pt x="4823" y="1535"/>
                  </a:lnTo>
                  <a:lnTo>
                    <a:pt x="6527" y="1535"/>
                  </a:lnTo>
                  <a:lnTo>
                    <a:pt x="6527" y="1535"/>
                  </a:lnTo>
                  <a:close/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02" name="Shape 628"/>
          <p:cNvGrpSpPr>
            <a:grpSpLocks noChangeAspect="1"/>
          </p:cNvGrpSpPr>
          <p:nvPr userDrawn="1"/>
        </p:nvGrpSpPr>
        <p:grpSpPr>
          <a:xfrm>
            <a:off x="5645073" y="2510703"/>
            <a:ext cx="321957" cy="325628"/>
            <a:chOff x="5290150" y="1636700"/>
            <a:chExt cx="425025" cy="429875"/>
          </a:xfrm>
        </p:grpSpPr>
        <p:sp>
          <p:nvSpPr>
            <p:cNvPr id="103" name="Shape 629"/>
            <p:cNvSpPr/>
            <p:nvPr/>
          </p:nvSpPr>
          <p:spPr>
            <a:xfrm>
              <a:off x="5396700" y="1939925"/>
              <a:ext cx="211900" cy="126650"/>
            </a:xfrm>
            <a:custGeom>
              <a:avLst/>
              <a:gdLst/>
              <a:ahLst/>
              <a:cxnLst/>
              <a:rect l="0" t="0" r="0" b="0"/>
              <a:pathLst>
                <a:path w="8476" h="5066" fill="none" extrusionOk="0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" name="Shape 630"/>
            <p:cNvSpPr/>
            <p:nvPr/>
          </p:nvSpPr>
          <p:spPr>
            <a:xfrm>
              <a:off x="5290150" y="1636700"/>
              <a:ext cx="425025" cy="294100"/>
            </a:xfrm>
            <a:custGeom>
              <a:avLst/>
              <a:gdLst/>
              <a:ahLst/>
              <a:cxnLst/>
              <a:rect l="0" t="0" r="0" b="0"/>
              <a:pathLst>
                <a:path w="17001" h="11764" fill="none" extrusionOk="0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05" name="Shape 631"/>
          <p:cNvGrpSpPr>
            <a:grpSpLocks noChangeAspect="1"/>
          </p:cNvGrpSpPr>
          <p:nvPr userDrawn="1"/>
        </p:nvGrpSpPr>
        <p:grpSpPr>
          <a:xfrm>
            <a:off x="6153334" y="2501006"/>
            <a:ext cx="323791" cy="339493"/>
            <a:chOff x="5961125" y="1623900"/>
            <a:chExt cx="427450" cy="448175"/>
          </a:xfrm>
        </p:grpSpPr>
        <p:sp>
          <p:nvSpPr>
            <p:cNvPr id="106" name="Shape 632"/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0" t="0" r="0" b="0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" name="Shape 633"/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0" t="0" r="0" b="0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8" name="Shape 634"/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9" name="Shape 635"/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0" t="0" r="0" b="0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0" name="Shape 636"/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0" t="0" r="0" b="0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1" name="Shape 637"/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0" t="0" r="0" b="0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2" name="Shape 638"/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0" t="0" r="0" b="0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13" name="Shape 639"/>
          <p:cNvGrpSpPr>
            <a:grpSpLocks noChangeAspect="1"/>
          </p:cNvGrpSpPr>
          <p:nvPr userDrawn="1"/>
        </p:nvGrpSpPr>
        <p:grpSpPr>
          <a:xfrm>
            <a:off x="6651447" y="2509774"/>
            <a:ext cx="345929" cy="327486"/>
            <a:chOff x="6618700" y="1635475"/>
            <a:chExt cx="456675" cy="432325"/>
          </a:xfrm>
        </p:grpSpPr>
        <p:sp>
          <p:nvSpPr>
            <p:cNvPr id="114" name="Shape 640"/>
            <p:cNvSpPr/>
            <p:nvPr/>
          </p:nvSpPr>
          <p:spPr>
            <a:xfrm>
              <a:off x="6663775" y="1904000"/>
              <a:ext cx="117525" cy="163800"/>
            </a:xfrm>
            <a:custGeom>
              <a:avLst/>
              <a:gdLst/>
              <a:ahLst/>
              <a:cxnLst/>
              <a:rect l="0" t="0" r="0" b="0"/>
              <a:pathLst>
                <a:path w="4701" h="6552" fill="none" extrusionOk="0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" name="Shape 641"/>
            <p:cNvSpPr/>
            <p:nvPr/>
          </p:nvSpPr>
          <p:spPr>
            <a:xfrm>
              <a:off x="7046125" y="1775525"/>
              <a:ext cx="29250" cy="99275"/>
            </a:xfrm>
            <a:custGeom>
              <a:avLst/>
              <a:gdLst/>
              <a:ahLst/>
              <a:cxnLst/>
              <a:rect l="0" t="0" r="0" b="0"/>
              <a:pathLst>
                <a:path w="1170" h="3971" fill="none" extrusionOk="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" name="Shape 642"/>
            <p:cNvSpPr/>
            <p:nvPr/>
          </p:nvSpPr>
          <p:spPr>
            <a:xfrm>
              <a:off x="6618700" y="1751775"/>
              <a:ext cx="96850" cy="146750"/>
            </a:xfrm>
            <a:custGeom>
              <a:avLst/>
              <a:gdLst/>
              <a:ahLst/>
              <a:cxnLst/>
              <a:rect l="0" t="0" r="0" b="0"/>
              <a:pathLst>
                <a:path w="3874" h="5870" fill="none" extrusionOk="0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643"/>
            <p:cNvSpPr/>
            <p:nvPr/>
          </p:nvSpPr>
          <p:spPr>
            <a:xfrm>
              <a:off x="6721600" y="1660450"/>
              <a:ext cx="278900" cy="329425"/>
            </a:xfrm>
            <a:custGeom>
              <a:avLst/>
              <a:gdLst/>
              <a:ahLst/>
              <a:cxnLst/>
              <a:rect l="0" t="0" r="0" b="0"/>
              <a:pathLst>
                <a:path w="11156" h="13177" fill="none" extrusionOk="0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" name="Shape 644"/>
            <p:cNvSpPr/>
            <p:nvPr/>
          </p:nvSpPr>
          <p:spPr>
            <a:xfrm>
              <a:off x="7006550" y="1635475"/>
              <a:ext cx="34750" cy="378750"/>
            </a:xfrm>
            <a:custGeom>
              <a:avLst/>
              <a:gdLst/>
              <a:ahLst/>
              <a:cxnLst/>
              <a:rect l="0" t="0" r="0" b="0"/>
              <a:pathLst>
                <a:path w="1390" h="15150" fill="none" extrusionOk="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19" name="Shape 645"/>
          <p:cNvGrpSpPr>
            <a:grpSpLocks noChangeAspect="1"/>
          </p:cNvGrpSpPr>
          <p:nvPr userDrawn="1"/>
        </p:nvGrpSpPr>
        <p:grpSpPr>
          <a:xfrm>
            <a:off x="2104726" y="3035575"/>
            <a:ext cx="273989" cy="294270"/>
            <a:chOff x="616425" y="2329600"/>
            <a:chExt cx="361700" cy="388475"/>
          </a:xfrm>
        </p:grpSpPr>
        <p:sp>
          <p:nvSpPr>
            <p:cNvPr id="120" name="Shape 646"/>
            <p:cNvSpPr/>
            <p:nvPr/>
          </p:nvSpPr>
          <p:spPr>
            <a:xfrm>
              <a:off x="616425" y="2329600"/>
              <a:ext cx="361700" cy="388475"/>
            </a:xfrm>
            <a:custGeom>
              <a:avLst/>
              <a:gdLst/>
              <a:ahLst/>
              <a:cxnLst/>
              <a:rect l="0" t="0" r="0" b="0"/>
              <a:pathLst>
                <a:path w="14468" h="15539" fill="none" extrusionOk="0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" name="Shape 647"/>
            <p:cNvSpPr/>
            <p:nvPr/>
          </p:nvSpPr>
          <p:spPr>
            <a:xfrm>
              <a:off x="704725" y="2545750"/>
              <a:ext cx="185125" cy="25"/>
            </a:xfrm>
            <a:custGeom>
              <a:avLst/>
              <a:gdLst/>
              <a:ahLst/>
              <a:cxnLst/>
              <a:rect l="0" t="0" r="0" b="0"/>
              <a:pathLst>
                <a:path w="7405" h="1" fill="none" extrusionOk="0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2" name="Shape 648"/>
            <p:cNvSpPr/>
            <p:nvPr/>
          </p:nvSpPr>
          <p:spPr>
            <a:xfrm>
              <a:off x="811875" y="2626125"/>
              <a:ext cx="31075" cy="31075"/>
            </a:xfrm>
            <a:custGeom>
              <a:avLst/>
              <a:gdLst/>
              <a:ahLst/>
              <a:cxnLst/>
              <a:rect l="0" t="0" r="0" b="0"/>
              <a:pathLst>
                <a:path w="1243" h="1243" fill="none" extrusionOk="0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3" name="Shape 649"/>
            <p:cNvSpPr/>
            <p:nvPr/>
          </p:nvSpPr>
          <p:spPr>
            <a:xfrm>
              <a:off x="751000" y="2568275"/>
              <a:ext cx="54200" cy="53600"/>
            </a:xfrm>
            <a:custGeom>
              <a:avLst/>
              <a:gdLst/>
              <a:ahLst/>
              <a:cxnLst/>
              <a:rect l="0" t="0" r="0" b="0"/>
              <a:pathLst>
                <a:path w="2168" h="2144" fill="none" extrusionOk="0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4" name="Shape 650"/>
            <p:cNvSpPr/>
            <p:nvPr/>
          </p:nvSpPr>
          <p:spPr>
            <a:xfrm>
              <a:off x="769875" y="2662650"/>
              <a:ext cx="23775" cy="23775"/>
            </a:xfrm>
            <a:custGeom>
              <a:avLst/>
              <a:gdLst/>
              <a:ahLst/>
              <a:cxnLst/>
              <a:rect l="0" t="0" r="0" b="0"/>
              <a:pathLst>
                <a:path w="951" h="951" fill="none" extrusionOk="0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5" name="Shape 651"/>
            <p:cNvSpPr/>
            <p:nvPr/>
          </p:nvSpPr>
          <p:spPr>
            <a:xfrm>
              <a:off x="799700" y="2503125"/>
              <a:ext cx="24375" cy="23775"/>
            </a:xfrm>
            <a:custGeom>
              <a:avLst/>
              <a:gdLst/>
              <a:ahLst/>
              <a:cxnLst/>
              <a:rect l="0" t="0" r="0" b="0"/>
              <a:pathLst>
                <a:path w="975" h="951" fill="none" extrusionOk="0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6" name="Shape 652"/>
            <p:cNvSpPr/>
            <p:nvPr/>
          </p:nvSpPr>
          <p:spPr>
            <a:xfrm>
              <a:off x="766825" y="2388050"/>
              <a:ext cx="60925" cy="25"/>
            </a:xfrm>
            <a:custGeom>
              <a:avLst/>
              <a:gdLst/>
              <a:ahLst/>
              <a:cxnLst/>
              <a:rect l="0" t="0" r="0" b="0"/>
              <a:pathLst>
                <a:path w="2437" h="1" fill="none" extrusionOk="0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" name="Shape 653"/>
            <p:cNvSpPr/>
            <p:nvPr/>
          </p:nvSpPr>
          <p:spPr>
            <a:xfrm>
              <a:off x="769875" y="2456250"/>
              <a:ext cx="31075" cy="31075"/>
            </a:xfrm>
            <a:custGeom>
              <a:avLst/>
              <a:gdLst/>
              <a:ahLst/>
              <a:cxnLst/>
              <a:rect l="0" t="0" r="0" b="0"/>
              <a:pathLst>
                <a:path w="1243" h="1243" fill="none" extrusionOk="0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28" name="Shape 654"/>
          <p:cNvGrpSpPr>
            <a:grpSpLocks noChangeAspect="1"/>
          </p:cNvGrpSpPr>
          <p:nvPr userDrawn="1"/>
        </p:nvGrpSpPr>
        <p:grpSpPr>
          <a:xfrm>
            <a:off x="2606550" y="3038341"/>
            <a:ext cx="288739" cy="288739"/>
            <a:chOff x="1278900" y="2333250"/>
            <a:chExt cx="381175" cy="381175"/>
          </a:xfrm>
        </p:grpSpPr>
        <p:sp>
          <p:nvSpPr>
            <p:cNvPr id="129" name="Shape 655"/>
            <p:cNvSpPr/>
            <p:nvPr/>
          </p:nvSpPr>
          <p:spPr>
            <a:xfrm>
              <a:off x="1278900" y="2333250"/>
              <a:ext cx="381175" cy="381175"/>
            </a:xfrm>
            <a:custGeom>
              <a:avLst/>
              <a:gdLst/>
              <a:ahLst/>
              <a:cxnLst/>
              <a:rect l="0" t="0" r="0" b="0"/>
              <a:pathLst>
                <a:path w="15247" h="15247" fill="none" extrusionOk="0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" name="Shape 656"/>
            <p:cNvSpPr/>
            <p:nvPr/>
          </p:nvSpPr>
          <p:spPr>
            <a:xfrm>
              <a:off x="1525475" y="2503125"/>
              <a:ext cx="43875" cy="47525"/>
            </a:xfrm>
            <a:custGeom>
              <a:avLst/>
              <a:gdLst/>
              <a:ahLst/>
              <a:cxnLst/>
              <a:rect l="0" t="0" r="0" b="0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" name="Shape 657"/>
            <p:cNvSpPr/>
            <p:nvPr/>
          </p:nvSpPr>
          <p:spPr>
            <a:xfrm>
              <a:off x="1369600" y="2503125"/>
              <a:ext cx="43875" cy="47525"/>
            </a:xfrm>
            <a:custGeom>
              <a:avLst/>
              <a:gdLst/>
              <a:ahLst/>
              <a:cxnLst/>
              <a:rect l="0" t="0" r="0" b="0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" name="Shape 658"/>
            <p:cNvSpPr/>
            <p:nvPr/>
          </p:nvSpPr>
          <p:spPr>
            <a:xfrm>
              <a:off x="1369600" y="2604200"/>
              <a:ext cx="199750" cy="40825"/>
            </a:xfrm>
            <a:custGeom>
              <a:avLst/>
              <a:gdLst/>
              <a:ahLst/>
              <a:cxnLst/>
              <a:rect l="0" t="0" r="0" b="0"/>
              <a:pathLst>
                <a:path w="7990" h="1633" fill="none" extrusionOk="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33" name="Shape 659"/>
          <p:cNvGrpSpPr>
            <a:grpSpLocks noChangeAspect="1"/>
          </p:cNvGrpSpPr>
          <p:nvPr userDrawn="1"/>
        </p:nvGrpSpPr>
        <p:grpSpPr>
          <a:xfrm>
            <a:off x="3115721" y="3038341"/>
            <a:ext cx="288759" cy="288739"/>
            <a:chOff x="1951075" y="2333250"/>
            <a:chExt cx="381200" cy="381175"/>
          </a:xfrm>
        </p:grpSpPr>
        <p:sp>
          <p:nvSpPr>
            <p:cNvPr id="134" name="Shape 660"/>
            <p:cNvSpPr/>
            <p:nvPr/>
          </p:nvSpPr>
          <p:spPr>
            <a:xfrm>
              <a:off x="1951075" y="2333250"/>
              <a:ext cx="381200" cy="381175"/>
            </a:xfrm>
            <a:custGeom>
              <a:avLst/>
              <a:gdLst/>
              <a:ahLst/>
              <a:cxnLst/>
              <a:rect l="0" t="0" r="0" b="0"/>
              <a:pathLst>
                <a:path w="15248" h="15247" fill="none" extrusionOk="0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" name="Shape 661"/>
            <p:cNvSpPr/>
            <p:nvPr/>
          </p:nvSpPr>
          <p:spPr>
            <a:xfrm>
              <a:off x="2197675" y="2503125"/>
              <a:ext cx="43875" cy="47525"/>
            </a:xfrm>
            <a:custGeom>
              <a:avLst/>
              <a:gdLst/>
              <a:ahLst/>
              <a:cxnLst/>
              <a:rect l="0" t="0" r="0" b="0"/>
              <a:pathLst>
                <a:path w="1755" h="1901" fill="none" extrusionOk="0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" name="Shape 662"/>
            <p:cNvSpPr/>
            <p:nvPr/>
          </p:nvSpPr>
          <p:spPr>
            <a:xfrm>
              <a:off x="2041800" y="2503125"/>
              <a:ext cx="43875" cy="47525"/>
            </a:xfrm>
            <a:custGeom>
              <a:avLst/>
              <a:gdLst/>
              <a:ahLst/>
              <a:cxnLst/>
              <a:rect l="0" t="0" r="0" b="0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" name="Shape 663"/>
            <p:cNvSpPr/>
            <p:nvPr/>
          </p:nvSpPr>
          <p:spPr>
            <a:xfrm>
              <a:off x="2041800" y="2584100"/>
              <a:ext cx="199750" cy="41425"/>
            </a:xfrm>
            <a:custGeom>
              <a:avLst/>
              <a:gdLst/>
              <a:ahLst/>
              <a:cxnLst/>
              <a:rect l="0" t="0" r="0" b="0"/>
              <a:pathLst>
                <a:path w="7990" h="1657" fill="none" extrusionOk="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38" name="Shape 664"/>
          <p:cNvGrpSpPr>
            <a:grpSpLocks noChangeAspect="1"/>
          </p:cNvGrpSpPr>
          <p:nvPr userDrawn="1"/>
        </p:nvGrpSpPr>
        <p:grpSpPr>
          <a:xfrm>
            <a:off x="3624914" y="3038341"/>
            <a:ext cx="288739" cy="288739"/>
            <a:chOff x="2623275" y="2333250"/>
            <a:chExt cx="381175" cy="381175"/>
          </a:xfrm>
        </p:grpSpPr>
        <p:sp>
          <p:nvSpPr>
            <p:cNvPr id="139" name="Shape 665"/>
            <p:cNvSpPr/>
            <p:nvPr/>
          </p:nvSpPr>
          <p:spPr>
            <a:xfrm>
              <a:off x="2623275" y="2333250"/>
              <a:ext cx="381175" cy="381175"/>
            </a:xfrm>
            <a:custGeom>
              <a:avLst/>
              <a:gdLst/>
              <a:ahLst/>
              <a:cxnLst/>
              <a:rect l="0" t="0" r="0" b="0"/>
              <a:pathLst>
                <a:path w="15247" h="15247" fill="none" extrusionOk="0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4" y="49"/>
                  </a:lnTo>
                  <a:lnTo>
                    <a:pt x="6455" y="98"/>
                  </a:lnTo>
                  <a:lnTo>
                    <a:pt x="6089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3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49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49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3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89" y="15100"/>
                  </a:lnTo>
                  <a:lnTo>
                    <a:pt x="6455" y="15149"/>
                  </a:lnTo>
                  <a:lnTo>
                    <a:pt x="6844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1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3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3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1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0" name="Shape 666"/>
            <p:cNvSpPr/>
            <p:nvPr/>
          </p:nvSpPr>
          <p:spPr>
            <a:xfrm>
              <a:off x="2869875" y="2503125"/>
              <a:ext cx="43875" cy="47525"/>
            </a:xfrm>
            <a:custGeom>
              <a:avLst/>
              <a:gdLst/>
              <a:ahLst/>
              <a:cxnLst/>
              <a:rect l="0" t="0" r="0" b="0"/>
              <a:pathLst>
                <a:path w="1755" h="1901" fill="none" extrusionOk="0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4" y="171"/>
                  </a:lnTo>
                  <a:lnTo>
                    <a:pt x="1510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0" y="1632"/>
                  </a:lnTo>
                  <a:lnTo>
                    <a:pt x="1364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1" name="Shape 667"/>
            <p:cNvSpPr/>
            <p:nvPr/>
          </p:nvSpPr>
          <p:spPr>
            <a:xfrm>
              <a:off x="2714000" y="2503125"/>
              <a:ext cx="43875" cy="47525"/>
            </a:xfrm>
            <a:custGeom>
              <a:avLst/>
              <a:gdLst/>
              <a:ahLst/>
              <a:cxnLst/>
              <a:rect l="0" t="0" r="0" b="0"/>
              <a:pathLst>
                <a:path w="1755" h="1901" fill="none" extrusionOk="0">
                  <a:moveTo>
                    <a:pt x="877" y="1900"/>
                  </a:move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2" name="Shape 668"/>
            <p:cNvSpPr/>
            <p:nvPr/>
          </p:nvSpPr>
          <p:spPr>
            <a:xfrm>
              <a:off x="2810200" y="2595675"/>
              <a:ext cx="99875" cy="31075"/>
            </a:xfrm>
            <a:custGeom>
              <a:avLst/>
              <a:gdLst/>
              <a:ahLst/>
              <a:cxnLst/>
              <a:rect l="0" t="0" r="0" b="0"/>
              <a:pathLst>
                <a:path w="3995" h="1243" fill="none" extrusionOk="0">
                  <a:moveTo>
                    <a:pt x="1" y="1242"/>
                  </a:moveTo>
                  <a:lnTo>
                    <a:pt x="3995" y="0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43" name="Shape 669"/>
          <p:cNvGrpSpPr>
            <a:grpSpLocks noChangeAspect="1"/>
          </p:cNvGrpSpPr>
          <p:nvPr userDrawn="1"/>
        </p:nvGrpSpPr>
        <p:grpSpPr>
          <a:xfrm>
            <a:off x="4201446" y="2988535"/>
            <a:ext cx="154057" cy="384677"/>
            <a:chOff x="3384375" y="2267500"/>
            <a:chExt cx="203375" cy="507825"/>
          </a:xfrm>
        </p:grpSpPr>
        <p:sp>
          <p:nvSpPr>
            <p:cNvPr id="144" name="Shape 670"/>
            <p:cNvSpPr/>
            <p:nvPr/>
          </p:nvSpPr>
          <p:spPr>
            <a:xfrm>
              <a:off x="3384375" y="2373425"/>
              <a:ext cx="203375" cy="401900"/>
            </a:xfrm>
            <a:custGeom>
              <a:avLst/>
              <a:gdLst/>
              <a:ahLst/>
              <a:cxnLst/>
              <a:rect l="0" t="0" r="0" b="0"/>
              <a:pathLst>
                <a:path w="8135" h="16076" fill="none" extrusionOk="0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5" name="Shape 671"/>
            <p:cNvSpPr/>
            <p:nvPr/>
          </p:nvSpPr>
          <p:spPr>
            <a:xfrm>
              <a:off x="3443425" y="2267500"/>
              <a:ext cx="85275" cy="93775"/>
            </a:xfrm>
            <a:custGeom>
              <a:avLst/>
              <a:gdLst/>
              <a:ahLst/>
              <a:cxnLst/>
              <a:rect l="0" t="0" r="0" b="0"/>
              <a:pathLst>
                <a:path w="3411" h="3751" fill="none" extrusionOk="0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46" name="Shape 672"/>
          <p:cNvGrpSpPr>
            <a:grpSpLocks noChangeAspect="1"/>
          </p:cNvGrpSpPr>
          <p:nvPr userDrawn="1"/>
        </p:nvGrpSpPr>
        <p:grpSpPr>
          <a:xfrm>
            <a:off x="5233654" y="3037411"/>
            <a:ext cx="126389" cy="286903"/>
            <a:chOff x="4747025" y="2332025"/>
            <a:chExt cx="166850" cy="378750"/>
          </a:xfrm>
        </p:grpSpPr>
        <p:sp>
          <p:nvSpPr>
            <p:cNvPr id="147" name="Shape 673"/>
            <p:cNvSpPr/>
            <p:nvPr/>
          </p:nvSpPr>
          <p:spPr>
            <a:xfrm>
              <a:off x="4747025" y="2427025"/>
              <a:ext cx="166850" cy="283750"/>
            </a:xfrm>
            <a:custGeom>
              <a:avLst/>
              <a:gdLst/>
              <a:ahLst/>
              <a:cxnLst/>
              <a:rect l="0" t="0" r="0" b="0"/>
              <a:pathLst>
                <a:path w="6674" h="11350" fill="none" extrusionOk="0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8" name="Shape 674"/>
            <p:cNvSpPr/>
            <p:nvPr/>
          </p:nvSpPr>
          <p:spPr>
            <a:xfrm>
              <a:off x="4792100" y="2332025"/>
              <a:ext cx="76725" cy="84050"/>
            </a:xfrm>
            <a:custGeom>
              <a:avLst/>
              <a:gdLst/>
              <a:ahLst/>
              <a:cxnLst/>
              <a:rect l="0" t="0" r="0" b="0"/>
              <a:pathLst>
                <a:path w="3069" h="3362" fill="none" extrusionOk="0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49" name="Shape 675"/>
          <p:cNvGrpSpPr>
            <a:grpSpLocks noChangeAspect="1"/>
          </p:cNvGrpSpPr>
          <p:nvPr userDrawn="1"/>
        </p:nvGrpSpPr>
        <p:grpSpPr>
          <a:xfrm>
            <a:off x="4722171" y="2990373"/>
            <a:ext cx="130991" cy="380985"/>
            <a:chOff x="4071800" y="2269925"/>
            <a:chExt cx="172925" cy="502950"/>
          </a:xfrm>
        </p:grpSpPr>
        <p:sp>
          <p:nvSpPr>
            <p:cNvPr id="150" name="Shape 676"/>
            <p:cNvSpPr/>
            <p:nvPr/>
          </p:nvSpPr>
          <p:spPr>
            <a:xfrm>
              <a:off x="4118075" y="2269925"/>
              <a:ext cx="80375" cy="91350"/>
            </a:xfrm>
            <a:custGeom>
              <a:avLst/>
              <a:gdLst/>
              <a:ahLst/>
              <a:cxnLst/>
              <a:rect l="0" t="0" r="0" b="0"/>
              <a:pathLst>
                <a:path w="3215" h="3654" fill="none" extrusionOk="0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" name="Shape 677"/>
            <p:cNvSpPr/>
            <p:nvPr/>
          </p:nvSpPr>
          <p:spPr>
            <a:xfrm>
              <a:off x="4071800" y="2372825"/>
              <a:ext cx="172925" cy="400050"/>
            </a:xfrm>
            <a:custGeom>
              <a:avLst/>
              <a:gdLst/>
              <a:ahLst/>
              <a:cxnLst/>
              <a:rect l="0" t="0" r="0" b="0"/>
              <a:pathLst>
                <a:path w="6917" h="16002" fill="none" extrusionOk="0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52" name="Shape 678"/>
          <p:cNvSpPr>
            <a:spLocks noChangeAspect="1"/>
          </p:cNvSpPr>
          <p:nvPr userDrawn="1"/>
        </p:nvSpPr>
        <p:spPr>
          <a:xfrm>
            <a:off x="5661769" y="3030536"/>
            <a:ext cx="288739" cy="304419"/>
          </a:xfrm>
          <a:custGeom>
            <a:avLst/>
            <a:gdLst/>
            <a:ahLst/>
            <a:cxnLst/>
            <a:rect l="0" t="0" r="0" b="0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w="12175" cap="rnd" cmpd="sng">
            <a:solidFill>
              <a:srgbClr val="0294C7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53" name="Shape 679"/>
          <p:cNvGrpSpPr>
            <a:grpSpLocks noChangeAspect="1"/>
          </p:cNvGrpSpPr>
          <p:nvPr userDrawn="1"/>
        </p:nvGrpSpPr>
        <p:grpSpPr>
          <a:xfrm>
            <a:off x="6162104" y="3036031"/>
            <a:ext cx="311805" cy="293361"/>
            <a:chOff x="5972700" y="2330200"/>
            <a:chExt cx="411625" cy="387275"/>
          </a:xfrm>
        </p:grpSpPr>
        <p:sp>
          <p:nvSpPr>
            <p:cNvPr id="154" name="Shape 680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" name="Shape 681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56" name="Shape 682"/>
          <p:cNvGrpSpPr>
            <a:grpSpLocks noChangeAspect="1"/>
          </p:cNvGrpSpPr>
          <p:nvPr userDrawn="1"/>
        </p:nvGrpSpPr>
        <p:grpSpPr>
          <a:xfrm>
            <a:off x="2192368" y="3512005"/>
            <a:ext cx="98721" cy="359775"/>
            <a:chOff x="732125" y="2958550"/>
            <a:chExt cx="130325" cy="474950"/>
          </a:xfrm>
        </p:grpSpPr>
        <p:sp>
          <p:nvSpPr>
            <p:cNvPr id="157" name="Shape 683"/>
            <p:cNvSpPr/>
            <p:nvPr/>
          </p:nvSpPr>
          <p:spPr>
            <a:xfrm>
              <a:off x="732125" y="2958550"/>
              <a:ext cx="130325" cy="474950"/>
            </a:xfrm>
            <a:custGeom>
              <a:avLst/>
              <a:gdLst/>
              <a:ahLst/>
              <a:cxnLst/>
              <a:rect l="0" t="0" r="0" b="0"/>
              <a:pathLst>
                <a:path w="5213" h="18998" fill="none" extrusionOk="0">
                  <a:moveTo>
                    <a:pt x="4336" y="14443"/>
                  </a:moveTo>
                  <a:lnTo>
                    <a:pt x="4336" y="1754"/>
                  </a:lnTo>
                  <a:lnTo>
                    <a:pt x="4336" y="1754"/>
                  </a:lnTo>
                  <a:lnTo>
                    <a:pt x="4336" y="1584"/>
                  </a:lnTo>
                  <a:lnTo>
                    <a:pt x="4311" y="1389"/>
                  </a:lnTo>
                  <a:lnTo>
                    <a:pt x="4262" y="1243"/>
                  </a:lnTo>
                  <a:lnTo>
                    <a:pt x="4214" y="1073"/>
                  </a:lnTo>
                  <a:lnTo>
                    <a:pt x="4141" y="926"/>
                  </a:lnTo>
                  <a:lnTo>
                    <a:pt x="4043" y="780"/>
                  </a:lnTo>
                  <a:lnTo>
                    <a:pt x="3946" y="634"/>
                  </a:lnTo>
                  <a:lnTo>
                    <a:pt x="3824" y="512"/>
                  </a:lnTo>
                  <a:lnTo>
                    <a:pt x="3702" y="415"/>
                  </a:lnTo>
                  <a:lnTo>
                    <a:pt x="3580" y="318"/>
                  </a:lnTo>
                  <a:lnTo>
                    <a:pt x="3434" y="220"/>
                  </a:lnTo>
                  <a:lnTo>
                    <a:pt x="3288" y="147"/>
                  </a:lnTo>
                  <a:lnTo>
                    <a:pt x="3118" y="98"/>
                  </a:lnTo>
                  <a:lnTo>
                    <a:pt x="2947" y="50"/>
                  </a:lnTo>
                  <a:lnTo>
                    <a:pt x="2777" y="25"/>
                  </a:lnTo>
                  <a:lnTo>
                    <a:pt x="2606" y="1"/>
                  </a:lnTo>
                  <a:lnTo>
                    <a:pt x="2606" y="1"/>
                  </a:lnTo>
                  <a:lnTo>
                    <a:pt x="2436" y="25"/>
                  </a:lnTo>
                  <a:lnTo>
                    <a:pt x="2265" y="50"/>
                  </a:lnTo>
                  <a:lnTo>
                    <a:pt x="2095" y="98"/>
                  </a:lnTo>
                  <a:lnTo>
                    <a:pt x="1924" y="147"/>
                  </a:lnTo>
                  <a:lnTo>
                    <a:pt x="1778" y="220"/>
                  </a:lnTo>
                  <a:lnTo>
                    <a:pt x="1632" y="318"/>
                  </a:lnTo>
                  <a:lnTo>
                    <a:pt x="1510" y="415"/>
                  </a:lnTo>
                  <a:lnTo>
                    <a:pt x="1389" y="512"/>
                  </a:lnTo>
                  <a:lnTo>
                    <a:pt x="1267" y="634"/>
                  </a:lnTo>
                  <a:lnTo>
                    <a:pt x="1169" y="780"/>
                  </a:lnTo>
                  <a:lnTo>
                    <a:pt x="1072" y="926"/>
                  </a:lnTo>
                  <a:lnTo>
                    <a:pt x="999" y="1073"/>
                  </a:lnTo>
                  <a:lnTo>
                    <a:pt x="950" y="1243"/>
                  </a:lnTo>
                  <a:lnTo>
                    <a:pt x="901" y="1389"/>
                  </a:lnTo>
                  <a:lnTo>
                    <a:pt x="877" y="1584"/>
                  </a:lnTo>
                  <a:lnTo>
                    <a:pt x="877" y="1754"/>
                  </a:lnTo>
                  <a:lnTo>
                    <a:pt x="877" y="14443"/>
                  </a:lnTo>
                  <a:lnTo>
                    <a:pt x="877" y="14443"/>
                  </a:lnTo>
                  <a:lnTo>
                    <a:pt x="682" y="14638"/>
                  </a:lnTo>
                  <a:lnTo>
                    <a:pt x="512" y="14833"/>
                  </a:lnTo>
                  <a:lnTo>
                    <a:pt x="366" y="15052"/>
                  </a:lnTo>
                  <a:lnTo>
                    <a:pt x="244" y="15296"/>
                  </a:lnTo>
                  <a:lnTo>
                    <a:pt x="146" y="15564"/>
                  </a:lnTo>
                  <a:lnTo>
                    <a:pt x="73" y="15832"/>
                  </a:lnTo>
                  <a:lnTo>
                    <a:pt x="25" y="16100"/>
                  </a:lnTo>
                  <a:lnTo>
                    <a:pt x="0" y="16392"/>
                  </a:lnTo>
                  <a:lnTo>
                    <a:pt x="0" y="16392"/>
                  </a:lnTo>
                  <a:lnTo>
                    <a:pt x="25" y="16635"/>
                  </a:lnTo>
                  <a:lnTo>
                    <a:pt x="49" y="16903"/>
                  </a:lnTo>
                  <a:lnTo>
                    <a:pt x="122" y="17147"/>
                  </a:lnTo>
                  <a:lnTo>
                    <a:pt x="195" y="17390"/>
                  </a:lnTo>
                  <a:lnTo>
                    <a:pt x="317" y="17634"/>
                  </a:lnTo>
                  <a:lnTo>
                    <a:pt x="439" y="17829"/>
                  </a:lnTo>
                  <a:lnTo>
                    <a:pt x="609" y="18048"/>
                  </a:lnTo>
                  <a:lnTo>
                    <a:pt x="755" y="18218"/>
                  </a:lnTo>
                  <a:lnTo>
                    <a:pt x="950" y="18389"/>
                  </a:lnTo>
                  <a:lnTo>
                    <a:pt x="1145" y="18535"/>
                  </a:lnTo>
                  <a:lnTo>
                    <a:pt x="1364" y="18681"/>
                  </a:lnTo>
                  <a:lnTo>
                    <a:pt x="1583" y="18779"/>
                  </a:lnTo>
                  <a:lnTo>
                    <a:pt x="1827" y="18876"/>
                  </a:lnTo>
                  <a:lnTo>
                    <a:pt x="2070" y="18925"/>
                  </a:lnTo>
                  <a:lnTo>
                    <a:pt x="2338" y="18973"/>
                  </a:lnTo>
                  <a:lnTo>
                    <a:pt x="2606" y="18998"/>
                  </a:lnTo>
                  <a:lnTo>
                    <a:pt x="2606" y="18998"/>
                  </a:lnTo>
                  <a:lnTo>
                    <a:pt x="2874" y="18973"/>
                  </a:lnTo>
                  <a:lnTo>
                    <a:pt x="3142" y="18925"/>
                  </a:lnTo>
                  <a:lnTo>
                    <a:pt x="3386" y="18876"/>
                  </a:lnTo>
                  <a:lnTo>
                    <a:pt x="3629" y="18779"/>
                  </a:lnTo>
                  <a:lnTo>
                    <a:pt x="3848" y="18681"/>
                  </a:lnTo>
                  <a:lnTo>
                    <a:pt x="4068" y="18535"/>
                  </a:lnTo>
                  <a:lnTo>
                    <a:pt x="4262" y="18389"/>
                  </a:lnTo>
                  <a:lnTo>
                    <a:pt x="4457" y="18218"/>
                  </a:lnTo>
                  <a:lnTo>
                    <a:pt x="4603" y="18048"/>
                  </a:lnTo>
                  <a:lnTo>
                    <a:pt x="4774" y="17829"/>
                  </a:lnTo>
                  <a:lnTo>
                    <a:pt x="4896" y="17634"/>
                  </a:lnTo>
                  <a:lnTo>
                    <a:pt x="5017" y="17390"/>
                  </a:lnTo>
                  <a:lnTo>
                    <a:pt x="5091" y="17147"/>
                  </a:lnTo>
                  <a:lnTo>
                    <a:pt x="5164" y="16903"/>
                  </a:lnTo>
                  <a:lnTo>
                    <a:pt x="5188" y="16635"/>
                  </a:lnTo>
                  <a:lnTo>
                    <a:pt x="5212" y="16392"/>
                  </a:lnTo>
                  <a:lnTo>
                    <a:pt x="5212" y="16392"/>
                  </a:lnTo>
                  <a:lnTo>
                    <a:pt x="5188" y="16100"/>
                  </a:lnTo>
                  <a:lnTo>
                    <a:pt x="5139" y="15832"/>
                  </a:lnTo>
                  <a:lnTo>
                    <a:pt x="5066" y="15564"/>
                  </a:lnTo>
                  <a:lnTo>
                    <a:pt x="4969" y="15296"/>
                  </a:lnTo>
                  <a:lnTo>
                    <a:pt x="4847" y="15052"/>
                  </a:lnTo>
                  <a:lnTo>
                    <a:pt x="4701" y="14833"/>
                  </a:lnTo>
                  <a:lnTo>
                    <a:pt x="4530" y="14638"/>
                  </a:lnTo>
                  <a:lnTo>
                    <a:pt x="4336" y="14443"/>
                  </a:lnTo>
                  <a:lnTo>
                    <a:pt x="4336" y="14443"/>
                  </a:lnTo>
                  <a:close/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8" name="Shape 684"/>
            <p:cNvSpPr/>
            <p:nvPr/>
          </p:nvSpPr>
          <p:spPr>
            <a:xfrm>
              <a:off x="756475" y="3090675"/>
              <a:ext cx="81625" cy="318475"/>
            </a:xfrm>
            <a:custGeom>
              <a:avLst/>
              <a:gdLst/>
              <a:ahLst/>
              <a:cxnLst/>
              <a:rect l="0" t="0" r="0" b="0"/>
              <a:pathLst>
                <a:path w="3265" h="12739" fill="none" extrusionOk="0">
                  <a:moveTo>
                    <a:pt x="2387" y="1"/>
                  </a:moveTo>
                  <a:lnTo>
                    <a:pt x="877" y="1"/>
                  </a:lnTo>
                  <a:lnTo>
                    <a:pt x="877" y="9158"/>
                  </a:lnTo>
                  <a:lnTo>
                    <a:pt x="877" y="9158"/>
                  </a:lnTo>
                  <a:lnTo>
                    <a:pt x="853" y="9353"/>
                  </a:lnTo>
                  <a:lnTo>
                    <a:pt x="780" y="9548"/>
                  </a:lnTo>
                  <a:lnTo>
                    <a:pt x="682" y="9719"/>
                  </a:lnTo>
                  <a:lnTo>
                    <a:pt x="536" y="9889"/>
                  </a:lnTo>
                  <a:lnTo>
                    <a:pt x="536" y="9889"/>
                  </a:lnTo>
                  <a:lnTo>
                    <a:pt x="415" y="10011"/>
                  </a:lnTo>
                  <a:lnTo>
                    <a:pt x="317" y="10133"/>
                  </a:lnTo>
                  <a:lnTo>
                    <a:pt x="220" y="10279"/>
                  </a:lnTo>
                  <a:lnTo>
                    <a:pt x="147" y="10425"/>
                  </a:lnTo>
                  <a:lnTo>
                    <a:pt x="74" y="10595"/>
                  </a:lnTo>
                  <a:lnTo>
                    <a:pt x="49" y="10766"/>
                  </a:lnTo>
                  <a:lnTo>
                    <a:pt x="1" y="10936"/>
                  </a:lnTo>
                  <a:lnTo>
                    <a:pt x="1" y="11107"/>
                  </a:lnTo>
                  <a:lnTo>
                    <a:pt x="1" y="11107"/>
                  </a:lnTo>
                  <a:lnTo>
                    <a:pt x="1" y="11253"/>
                  </a:lnTo>
                  <a:lnTo>
                    <a:pt x="25" y="11423"/>
                  </a:lnTo>
                  <a:lnTo>
                    <a:pt x="74" y="11570"/>
                  </a:lnTo>
                  <a:lnTo>
                    <a:pt x="122" y="11740"/>
                  </a:lnTo>
                  <a:lnTo>
                    <a:pt x="195" y="11862"/>
                  </a:lnTo>
                  <a:lnTo>
                    <a:pt x="293" y="12008"/>
                  </a:lnTo>
                  <a:lnTo>
                    <a:pt x="366" y="12130"/>
                  </a:lnTo>
                  <a:lnTo>
                    <a:pt x="488" y="12251"/>
                  </a:lnTo>
                  <a:lnTo>
                    <a:pt x="585" y="12349"/>
                  </a:lnTo>
                  <a:lnTo>
                    <a:pt x="731" y="12446"/>
                  </a:lnTo>
                  <a:lnTo>
                    <a:pt x="853" y="12519"/>
                  </a:lnTo>
                  <a:lnTo>
                    <a:pt x="999" y="12592"/>
                  </a:lnTo>
                  <a:lnTo>
                    <a:pt x="1145" y="12666"/>
                  </a:lnTo>
                  <a:lnTo>
                    <a:pt x="1316" y="12690"/>
                  </a:lnTo>
                  <a:lnTo>
                    <a:pt x="1462" y="12714"/>
                  </a:lnTo>
                  <a:lnTo>
                    <a:pt x="1632" y="12739"/>
                  </a:lnTo>
                  <a:lnTo>
                    <a:pt x="1632" y="12739"/>
                  </a:lnTo>
                  <a:lnTo>
                    <a:pt x="1803" y="12714"/>
                  </a:lnTo>
                  <a:lnTo>
                    <a:pt x="1949" y="12690"/>
                  </a:lnTo>
                  <a:lnTo>
                    <a:pt x="2119" y="12666"/>
                  </a:lnTo>
                  <a:lnTo>
                    <a:pt x="2266" y="12592"/>
                  </a:lnTo>
                  <a:lnTo>
                    <a:pt x="2412" y="12519"/>
                  </a:lnTo>
                  <a:lnTo>
                    <a:pt x="2533" y="12446"/>
                  </a:lnTo>
                  <a:lnTo>
                    <a:pt x="2680" y="12349"/>
                  </a:lnTo>
                  <a:lnTo>
                    <a:pt x="2777" y="12251"/>
                  </a:lnTo>
                  <a:lnTo>
                    <a:pt x="2899" y="12130"/>
                  </a:lnTo>
                  <a:lnTo>
                    <a:pt x="2972" y="12008"/>
                  </a:lnTo>
                  <a:lnTo>
                    <a:pt x="3069" y="11862"/>
                  </a:lnTo>
                  <a:lnTo>
                    <a:pt x="3142" y="11740"/>
                  </a:lnTo>
                  <a:lnTo>
                    <a:pt x="3191" y="11570"/>
                  </a:lnTo>
                  <a:lnTo>
                    <a:pt x="3240" y="11423"/>
                  </a:lnTo>
                  <a:lnTo>
                    <a:pt x="3264" y="11253"/>
                  </a:lnTo>
                  <a:lnTo>
                    <a:pt x="3264" y="11107"/>
                  </a:lnTo>
                  <a:lnTo>
                    <a:pt x="3264" y="11107"/>
                  </a:lnTo>
                  <a:lnTo>
                    <a:pt x="3264" y="10936"/>
                  </a:lnTo>
                  <a:lnTo>
                    <a:pt x="3215" y="10766"/>
                  </a:lnTo>
                  <a:lnTo>
                    <a:pt x="3191" y="10595"/>
                  </a:lnTo>
                  <a:lnTo>
                    <a:pt x="3118" y="10425"/>
                  </a:lnTo>
                  <a:lnTo>
                    <a:pt x="3045" y="10279"/>
                  </a:lnTo>
                  <a:lnTo>
                    <a:pt x="2947" y="10133"/>
                  </a:lnTo>
                  <a:lnTo>
                    <a:pt x="2850" y="10011"/>
                  </a:lnTo>
                  <a:lnTo>
                    <a:pt x="2728" y="9889"/>
                  </a:lnTo>
                  <a:lnTo>
                    <a:pt x="2728" y="9889"/>
                  </a:lnTo>
                  <a:lnTo>
                    <a:pt x="2582" y="9719"/>
                  </a:lnTo>
                  <a:lnTo>
                    <a:pt x="2485" y="9548"/>
                  </a:lnTo>
                  <a:lnTo>
                    <a:pt x="2412" y="9353"/>
                  </a:lnTo>
                  <a:lnTo>
                    <a:pt x="2387" y="9158"/>
                  </a:lnTo>
                  <a:lnTo>
                    <a:pt x="2387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9" name="Shape 685"/>
            <p:cNvSpPr/>
            <p:nvPr/>
          </p:nvSpPr>
          <p:spPr>
            <a:xfrm>
              <a:off x="802750" y="3129050"/>
              <a:ext cx="13425" cy="25"/>
            </a:xfrm>
            <a:custGeom>
              <a:avLst/>
              <a:gdLst/>
              <a:ahLst/>
              <a:cxnLst/>
              <a:rect l="0" t="0" r="0" b="0"/>
              <a:pathLst>
                <a:path w="537" h="1" fill="none" extrusionOk="0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0" name="Shape 686"/>
            <p:cNvSpPr/>
            <p:nvPr/>
          </p:nvSpPr>
          <p:spPr>
            <a:xfrm>
              <a:off x="802750" y="3162525"/>
              <a:ext cx="13425" cy="25"/>
            </a:xfrm>
            <a:custGeom>
              <a:avLst/>
              <a:gdLst/>
              <a:ahLst/>
              <a:cxnLst/>
              <a:rect l="0" t="0" r="0" b="0"/>
              <a:pathLst>
                <a:path w="537" h="1" fill="none" extrusionOk="0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1" name="Shape 687"/>
            <p:cNvSpPr/>
            <p:nvPr/>
          </p:nvSpPr>
          <p:spPr>
            <a:xfrm>
              <a:off x="802750" y="3196025"/>
              <a:ext cx="13425" cy="25"/>
            </a:xfrm>
            <a:custGeom>
              <a:avLst/>
              <a:gdLst/>
              <a:ahLst/>
              <a:cxnLst/>
              <a:rect l="0" t="0" r="0" b="0"/>
              <a:pathLst>
                <a:path w="537" h="1" fill="none" extrusionOk="0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2" name="Shape 688"/>
            <p:cNvSpPr/>
            <p:nvPr/>
          </p:nvSpPr>
          <p:spPr>
            <a:xfrm>
              <a:off x="802750" y="3229500"/>
              <a:ext cx="13425" cy="25"/>
            </a:xfrm>
            <a:custGeom>
              <a:avLst/>
              <a:gdLst/>
              <a:ahLst/>
              <a:cxnLst/>
              <a:rect l="0" t="0" r="0" b="0"/>
              <a:pathLst>
                <a:path w="537" h="1" fill="none" extrusionOk="0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3" name="Shape 689"/>
            <p:cNvSpPr/>
            <p:nvPr/>
          </p:nvSpPr>
          <p:spPr>
            <a:xfrm>
              <a:off x="802750" y="3263000"/>
              <a:ext cx="13425" cy="25"/>
            </a:xfrm>
            <a:custGeom>
              <a:avLst/>
              <a:gdLst/>
              <a:ahLst/>
              <a:cxnLst/>
              <a:rect l="0" t="0" r="0" b="0"/>
              <a:pathLst>
                <a:path w="537" h="1" fill="none" extrusionOk="0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4" name="Shape 690"/>
            <p:cNvSpPr/>
            <p:nvPr/>
          </p:nvSpPr>
          <p:spPr>
            <a:xfrm>
              <a:off x="802750" y="3296475"/>
              <a:ext cx="13425" cy="25"/>
            </a:xfrm>
            <a:custGeom>
              <a:avLst/>
              <a:gdLst/>
              <a:ahLst/>
              <a:cxnLst/>
              <a:rect l="0" t="0" r="0" b="0"/>
              <a:pathLst>
                <a:path w="537" h="1" fill="none" extrusionOk="0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65" name="Shape 691"/>
          <p:cNvSpPr>
            <a:spLocks noChangeAspect="1"/>
          </p:cNvSpPr>
          <p:nvPr userDrawn="1"/>
        </p:nvSpPr>
        <p:spPr>
          <a:xfrm>
            <a:off x="3108843" y="3497751"/>
            <a:ext cx="302583" cy="388371"/>
          </a:xfrm>
          <a:custGeom>
            <a:avLst/>
            <a:gdLst/>
            <a:ahLst/>
            <a:cxnLst/>
            <a:rect l="0" t="0" r="0" b="0"/>
            <a:pathLst>
              <a:path w="15978" h="20508" fill="none" extrusionOk="0">
                <a:moveTo>
                  <a:pt x="15977" y="1292"/>
                </a:moveTo>
                <a:lnTo>
                  <a:pt x="15977" y="19217"/>
                </a:lnTo>
                <a:lnTo>
                  <a:pt x="15977" y="19217"/>
                </a:lnTo>
                <a:lnTo>
                  <a:pt x="15953" y="19485"/>
                </a:lnTo>
                <a:lnTo>
                  <a:pt x="15880" y="19728"/>
                </a:lnTo>
                <a:lnTo>
                  <a:pt x="15758" y="19948"/>
                </a:lnTo>
                <a:lnTo>
                  <a:pt x="15612" y="20142"/>
                </a:lnTo>
                <a:lnTo>
                  <a:pt x="15417" y="20289"/>
                </a:lnTo>
                <a:lnTo>
                  <a:pt x="15198" y="20410"/>
                </a:lnTo>
                <a:lnTo>
                  <a:pt x="14955" y="20483"/>
                </a:lnTo>
                <a:lnTo>
                  <a:pt x="14711" y="20508"/>
                </a:lnTo>
                <a:lnTo>
                  <a:pt x="1267" y="20508"/>
                </a:lnTo>
                <a:lnTo>
                  <a:pt x="1267" y="20508"/>
                </a:lnTo>
                <a:lnTo>
                  <a:pt x="1023" y="20483"/>
                </a:lnTo>
                <a:lnTo>
                  <a:pt x="780" y="20410"/>
                </a:lnTo>
                <a:lnTo>
                  <a:pt x="561" y="20289"/>
                </a:lnTo>
                <a:lnTo>
                  <a:pt x="366" y="20142"/>
                </a:lnTo>
                <a:lnTo>
                  <a:pt x="220" y="19948"/>
                </a:lnTo>
                <a:lnTo>
                  <a:pt x="98" y="19728"/>
                </a:lnTo>
                <a:lnTo>
                  <a:pt x="25" y="19485"/>
                </a:lnTo>
                <a:lnTo>
                  <a:pt x="1" y="19217"/>
                </a:lnTo>
                <a:lnTo>
                  <a:pt x="1" y="1292"/>
                </a:lnTo>
                <a:lnTo>
                  <a:pt x="1" y="1292"/>
                </a:lnTo>
                <a:lnTo>
                  <a:pt x="25" y="1024"/>
                </a:lnTo>
                <a:lnTo>
                  <a:pt x="98" y="780"/>
                </a:lnTo>
                <a:lnTo>
                  <a:pt x="220" y="561"/>
                </a:lnTo>
                <a:lnTo>
                  <a:pt x="366" y="366"/>
                </a:lnTo>
                <a:lnTo>
                  <a:pt x="561" y="220"/>
                </a:lnTo>
                <a:lnTo>
                  <a:pt x="780" y="98"/>
                </a:lnTo>
                <a:lnTo>
                  <a:pt x="1023" y="25"/>
                </a:lnTo>
                <a:lnTo>
                  <a:pt x="1267" y="1"/>
                </a:lnTo>
                <a:lnTo>
                  <a:pt x="14711" y="1"/>
                </a:lnTo>
                <a:lnTo>
                  <a:pt x="14711" y="1"/>
                </a:lnTo>
                <a:lnTo>
                  <a:pt x="14955" y="25"/>
                </a:lnTo>
                <a:lnTo>
                  <a:pt x="15198" y="98"/>
                </a:lnTo>
                <a:lnTo>
                  <a:pt x="15417" y="220"/>
                </a:lnTo>
                <a:lnTo>
                  <a:pt x="15612" y="366"/>
                </a:lnTo>
                <a:lnTo>
                  <a:pt x="15758" y="561"/>
                </a:lnTo>
                <a:lnTo>
                  <a:pt x="15880" y="780"/>
                </a:lnTo>
                <a:lnTo>
                  <a:pt x="15953" y="1024"/>
                </a:lnTo>
                <a:lnTo>
                  <a:pt x="15977" y="1292"/>
                </a:lnTo>
                <a:lnTo>
                  <a:pt x="15977" y="1292"/>
                </a:lnTo>
                <a:close/>
                <a:moveTo>
                  <a:pt x="7989" y="19899"/>
                </a:moveTo>
                <a:lnTo>
                  <a:pt x="7989" y="19899"/>
                </a:lnTo>
                <a:lnTo>
                  <a:pt x="8159" y="19875"/>
                </a:lnTo>
                <a:lnTo>
                  <a:pt x="8306" y="19826"/>
                </a:lnTo>
                <a:lnTo>
                  <a:pt x="8452" y="19753"/>
                </a:lnTo>
                <a:lnTo>
                  <a:pt x="8574" y="19655"/>
                </a:lnTo>
                <a:lnTo>
                  <a:pt x="8671" y="19534"/>
                </a:lnTo>
                <a:lnTo>
                  <a:pt x="8744" y="19387"/>
                </a:lnTo>
                <a:lnTo>
                  <a:pt x="8793" y="19241"/>
                </a:lnTo>
                <a:lnTo>
                  <a:pt x="8817" y="19071"/>
                </a:lnTo>
                <a:lnTo>
                  <a:pt x="8817" y="19071"/>
                </a:lnTo>
                <a:lnTo>
                  <a:pt x="8793" y="18900"/>
                </a:lnTo>
                <a:lnTo>
                  <a:pt x="8744" y="18754"/>
                </a:lnTo>
                <a:lnTo>
                  <a:pt x="8671" y="18608"/>
                </a:lnTo>
                <a:lnTo>
                  <a:pt x="8574" y="18486"/>
                </a:lnTo>
                <a:lnTo>
                  <a:pt x="8452" y="18389"/>
                </a:lnTo>
                <a:lnTo>
                  <a:pt x="8306" y="18316"/>
                </a:lnTo>
                <a:lnTo>
                  <a:pt x="8159" y="18267"/>
                </a:lnTo>
                <a:lnTo>
                  <a:pt x="7989" y="18243"/>
                </a:lnTo>
                <a:lnTo>
                  <a:pt x="7989" y="18243"/>
                </a:lnTo>
                <a:lnTo>
                  <a:pt x="7819" y="18267"/>
                </a:lnTo>
                <a:lnTo>
                  <a:pt x="7672" y="18316"/>
                </a:lnTo>
                <a:lnTo>
                  <a:pt x="7526" y="18389"/>
                </a:lnTo>
                <a:lnTo>
                  <a:pt x="7404" y="18486"/>
                </a:lnTo>
                <a:lnTo>
                  <a:pt x="7307" y="18608"/>
                </a:lnTo>
                <a:lnTo>
                  <a:pt x="7234" y="18754"/>
                </a:lnTo>
                <a:lnTo>
                  <a:pt x="7185" y="18900"/>
                </a:lnTo>
                <a:lnTo>
                  <a:pt x="7161" y="19071"/>
                </a:lnTo>
                <a:lnTo>
                  <a:pt x="7161" y="19071"/>
                </a:lnTo>
                <a:lnTo>
                  <a:pt x="7185" y="19241"/>
                </a:lnTo>
                <a:lnTo>
                  <a:pt x="7234" y="19387"/>
                </a:lnTo>
                <a:lnTo>
                  <a:pt x="7307" y="19534"/>
                </a:lnTo>
                <a:lnTo>
                  <a:pt x="7404" y="19655"/>
                </a:lnTo>
                <a:lnTo>
                  <a:pt x="7526" y="19753"/>
                </a:lnTo>
                <a:lnTo>
                  <a:pt x="7672" y="19826"/>
                </a:lnTo>
                <a:lnTo>
                  <a:pt x="7819" y="19875"/>
                </a:lnTo>
                <a:lnTo>
                  <a:pt x="7989" y="19899"/>
                </a:lnTo>
                <a:lnTo>
                  <a:pt x="7989" y="19899"/>
                </a:lnTo>
                <a:close/>
                <a:moveTo>
                  <a:pt x="14394" y="1584"/>
                </a:moveTo>
                <a:lnTo>
                  <a:pt x="1584" y="1584"/>
                </a:lnTo>
                <a:lnTo>
                  <a:pt x="1584" y="17634"/>
                </a:lnTo>
                <a:lnTo>
                  <a:pt x="14394" y="17634"/>
                </a:lnTo>
                <a:lnTo>
                  <a:pt x="14394" y="1584"/>
                </a:lnTo>
                <a:close/>
              </a:path>
            </a:pathLst>
          </a:custGeom>
          <a:noFill/>
          <a:ln w="12175" cap="rnd" cmpd="sng">
            <a:solidFill>
              <a:srgbClr val="0294C7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6" name="Shape 692"/>
          <p:cNvSpPr>
            <a:spLocks noChangeAspect="1"/>
          </p:cNvSpPr>
          <p:nvPr userDrawn="1"/>
        </p:nvSpPr>
        <p:spPr>
          <a:xfrm>
            <a:off x="2638842" y="3497751"/>
            <a:ext cx="224182" cy="388371"/>
          </a:xfrm>
          <a:custGeom>
            <a:avLst/>
            <a:gdLst/>
            <a:ahLst/>
            <a:cxnLst/>
            <a:rect l="0" t="0" r="0" b="0"/>
            <a:pathLst>
              <a:path w="11838" h="20508" fill="none" extrusionOk="0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w="12175" cap="rnd" cmpd="sng">
            <a:solidFill>
              <a:srgbClr val="0294C7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67" name="Shape 693"/>
          <p:cNvGrpSpPr>
            <a:grpSpLocks noChangeAspect="1"/>
          </p:cNvGrpSpPr>
          <p:nvPr userDrawn="1"/>
        </p:nvGrpSpPr>
        <p:grpSpPr>
          <a:xfrm>
            <a:off x="3594480" y="3523538"/>
            <a:ext cx="349623" cy="331178"/>
            <a:chOff x="2583100" y="2973775"/>
            <a:chExt cx="461550" cy="437200"/>
          </a:xfrm>
        </p:grpSpPr>
        <p:sp>
          <p:nvSpPr>
            <p:cNvPr id="168" name="Shape 694"/>
            <p:cNvSpPr/>
            <p:nvPr/>
          </p:nvSpPr>
          <p:spPr>
            <a:xfrm>
              <a:off x="2701225" y="3315975"/>
              <a:ext cx="225300" cy="95000"/>
            </a:xfrm>
            <a:custGeom>
              <a:avLst/>
              <a:gdLst/>
              <a:ahLst/>
              <a:cxnLst/>
              <a:rect l="0" t="0" r="0" b="0"/>
              <a:pathLst>
                <a:path w="9012" h="3800" fill="none" extrusionOk="0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9" name="Shape 695"/>
            <p:cNvSpPr/>
            <p:nvPr/>
          </p:nvSpPr>
          <p:spPr>
            <a:xfrm>
              <a:off x="2583100" y="2973775"/>
              <a:ext cx="461550" cy="336125"/>
            </a:xfrm>
            <a:custGeom>
              <a:avLst/>
              <a:gdLst/>
              <a:ahLst/>
              <a:cxnLst/>
              <a:rect l="0" t="0" r="0" b="0"/>
              <a:pathLst>
                <a:path w="18462" h="13445" fill="none" extrusionOk="0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70" name="Shape 696"/>
          <p:cNvSpPr>
            <a:spLocks noChangeAspect="1"/>
          </p:cNvSpPr>
          <p:nvPr userDrawn="1"/>
        </p:nvSpPr>
        <p:spPr>
          <a:xfrm>
            <a:off x="5136413" y="3531422"/>
            <a:ext cx="321026" cy="321026"/>
          </a:xfrm>
          <a:custGeom>
            <a:avLst/>
            <a:gdLst/>
            <a:ahLst/>
            <a:cxnLst/>
            <a:rect l="0" t="0" r="0" b="0"/>
            <a:pathLst>
              <a:path w="16952" h="16952" fill="none" extrusionOk="0">
                <a:moveTo>
                  <a:pt x="16173" y="7015"/>
                </a:moveTo>
                <a:lnTo>
                  <a:pt x="14419" y="6820"/>
                </a:lnTo>
                <a:lnTo>
                  <a:pt x="14419" y="6820"/>
                </a:lnTo>
                <a:lnTo>
                  <a:pt x="14322" y="6479"/>
                </a:lnTo>
                <a:lnTo>
                  <a:pt x="14175" y="6114"/>
                </a:lnTo>
                <a:lnTo>
                  <a:pt x="14029" y="5773"/>
                </a:lnTo>
                <a:lnTo>
                  <a:pt x="13859" y="5432"/>
                </a:lnTo>
                <a:lnTo>
                  <a:pt x="14955" y="4068"/>
                </a:lnTo>
                <a:lnTo>
                  <a:pt x="14955" y="4068"/>
                </a:lnTo>
                <a:lnTo>
                  <a:pt x="15028" y="3922"/>
                </a:lnTo>
                <a:lnTo>
                  <a:pt x="15077" y="3776"/>
                </a:lnTo>
                <a:lnTo>
                  <a:pt x="15125" y="3630"/>
                </a:lnTo>
                <a:lnTo>
                  <a:pt x="15125" y="3484"/>
                </a:lnTo>
                <a:lnTo>
                  <a:pt x="15101" y="3313"/>
                </a:lnTo>
                <a:lnTo>
                  <a:pt x="15052" y="3167"/>
                </a:lnTo>
                <a:lnTo>
                  <a:pt x="14979" y="3021"/>
                </a:lnTo>
                <a:lnTo>
                  <a:pt x="14882" y="2899"/>
                </a:lnTo>
                <a:lnTo>
                  <a:pt x="14054" y="2071"/>
                </a:lnTo>
                <a:lnTo>
                  <a:pt x="14054" y="2071"/>
                </a:lnTo>
                <a:lnTo>
                  <a:pt x="13932" y="1974"/>
                </a:lnTo>
                <a:lnTo>
                  <a:pt x="13786" y="1901"/>
                </a:lnTo>
                <a:lnTo>
                  <a:pt x="13640" y="1852"/>
                </a:lnTo>
                <a:lnTo>
                  <a:pt x="13469" y="1827"/>
                </a:lnTo>
                <a:lnTo>
                  <a:pt x="13323" y="1827"/>
                </a:lnTo>
                <a:lnTo>
                  <a:pt x="13177" y="1876"/>
                </a:lnTo>
                <a:lnTo>
                  <a:pt x="13031" y="1925"/>
                </a:lnTo>
                <a:lnTo>
                  <a:pt x="12885" y="2022"/>
                </a:lnTo>
                <a:lnTo>
                  <a:pt x="11521" y="3094"/>
                </a:lnTo>
                <a:lnTo>
                  <a:pt x="11521" y="3094"/>
                </a:lnTo>
                <a:lnTo>
                  <a:pt x="11180" y="2923"/>
                </a:lnTo>
                <a:lnTo>
                  <a:pt x="10839" y="2777"/>
                </a:lnTo>
                <a:lnTo>
                  <a:pt x="10473" y="2631"/>
                </a:lnTo>
                <a:lnTo>
                  <a:pt x="10133" y="2534"/>
                </a:lnTo>
                <a:lnTo>
                  <a:pt x="9938" y="780"/>
                </a:lnTo>
                <a:lnTo>
                  <a:pt x="9938" y="780"/>
                </a:lnTo>
                <a:lnTo>
                  <a:pt x="9889" y="634"/>
                </a:lnTo>
                <a:lnTo>
                  <a:pt x="9840" y="488"/>
                </a:lnTo>
                <a:lnTo>
                  <a:pt x="9743" y="342"/>
                </a:lnTo>
                <a:lnTo>
                  <a:pt x="9645" y="244"/>
                </a:lnTo>
                <a:lnTo>
                  <a:pt x="9499" y="147"/>
                </a:lnTo>
                <a:lnTo>
                  <a:pt x="9378" y="74"/>
                </a:lnTo>
                <a:lnTo>
                  <a:pt x="9231" y="25"/>
                </a:lnTo>
                <a:lnTo>
                  <a:pt x="9061" y="1"/>
                </a:lnTo>
                <a:lnTo>
                  <a:pt x="7892" y="1"/>
                </a:lnTo>
                <a:lnTo>
                  <a:pt x="7892" y="1"/>
                </a:lnTo>
                <a:lnTo>
                  <a:pt x="7721" y="25"/>
                </a:lnTo>
                <a:lnTo>
                  <a:pt x="7575" y="74"/>
                </a:lnTo>
                <a:lnTo>
                  <a:pt x="7453" y="147"/>
                </a:lnTo>
                <a:lnTo>
                  <a:pt x="7307" y="244"/>
                </a:lnTo>
                <a:lnTo>
                  <a:pt x="7210" y="342"/>
                </a:lnTo>
                <a:lnTo>
                  <a:pt x="7112" y="488"/>
                </a:lnTo>
                <a:lnTo>
                  <a:pt x="7064" y="634"/>
                </a:lnTo>
                <a:lnTo>
                  <a:pt x="7015" y="780"/>
                </a:lnTo>
                <a:lnTo>
                  <a:pt x="6820" y="2534"/>
                </a:lnTo>
                <a:lnTo>
                  <a:pt x="6820" y="2534"/>
                </a:lnTo>
                <a:lnTo>
                  <a:pt x="6479" y="2631"/>
                </a:lnTo>
                <a:lnTo>
                  <a:pt x="6114" y="2777"/>
                </a:lnTo>
                <a:lnTo>
                  <a:pt x="5773" y="2923"/>
                </a:lnTo>
                <a:lnTo>
                  <a:pt x="5432" y="3094"/>
                </a:lnTo>
                <a:lnTo>
                  <a:pt x="4068" y="2022"/>
                </a:lnTo>
                <a:lnTo>
                  <a:pt x="4068" y="2022"/>
                </a:lnTo>
                <a:lnTo>
                  <a:pt x="3922" y="1925"/>
                </a:lnTo>
                <a:lnTo>
                  <a:pt x="3776" y="1876"/>
                </a:lnTo>
                <a:lnTo>
                  <a:pt x="3630" y="1827"/>
                </a:lnTo>
                <a:lnTo>
                  <a:pt x="3484" y="1827"/>
                </a:lnTo>
                <a:lnTo>
                  <a:pt x="3313" y="1852"/>
                </a:lnTo>
                <a:lnTo>
                  <a:pt x="3167" y="1901"/>
                </a:lnTo>
                <a:lnTo>
                  <a:pt x="3021" y="1974"/>
                </a:lnTo>
                <a:lnTo>
                  <a:pt x="2899" y="2071"/>
                </a:lnTo>
                <a:lnTo>
                  <a:pt x="2071" y="2899"/>
                </a:lnTo>
                <a:lnTo>
                  <a:pt x="2071" y="2899"/>
                </a:lnTo>
                <a:lnTo>
                  <a:pt x="1974" y="3021"/>
                </a:lnTo>
                <a:lnTo>
                  <a:pt x="1901" y="3167"/>
                </a:lnTo>
                <a:lnTo>
                  <a:pt x="1852" y="3313"/>
                </a:lnTo>
                <a:lnTo>
                  <a:pt x="1827" y="3484"/>
                </a:lnTo>
                <a:lnTo>
                  <a:pt x="1827" y="3630"/>
                </a:lnTo>
                <a:lnTo>
                  <a:pt x="1876" y="3776"/>
                </a:lnTo>
                <a:lnTo>
                  <a:pt x="1925" y="3922"/>
                </a:lnTo>
                <a:lnTo>
                  <a:pt x="2022" y="4068"/>
                </a:lnTo>
                <a:lnTo>
                  <a:pt x="3094" y="5432"/>
                </a:lnTo>
                <a:lnTo>
                  <a:pt x="3094" y="5432"/>
                </a:lnTo>
                <a:lnTo>
                  <a:pt x="2923" y="5773"/>
                </a:lnTo>
                <a:lnTo>
                  <a:pt x="2777" y="6114"/>
                </a:lnTo>
                <a:lnTo>
                  <a:pt x="2631" y="6479"/>
                </a:lnTo>
                <a:lnTo>
                  <a:pt x="2534" y="6820"/>
                </a:lnTo>
                <a:lnTo>
                  <a:pt x="780" y="7015"/>
                </a:lnTo>
                <a:lnTo>
                  <a:pt x="780" y="7015"/>
                </a:lnTo>
                <a:lnTo>
                  <a:pt x="634" y="7064"/>
                </a:lnTo>
                <a:lnTo>
                  <a:pt x="488" y="7112"/>
                </a:lnTo>
                <a:lnTo>
                  <a:pt x="342" y="7210"/>
                </a:lnTo>
                <a:lnTo>
                  <a:pt x="244" y="7307"/>
                </a:lnTo>
                <a:lnTo>
                  <a:pt x="147" y="7453"/>
                </a:lnTo>
                <a:lnTo>
                  <a:pt x="74" y="7575"/>
                </a:lnTo>
                <a:lnTo>
                  <a:pt x="25" y="7721"/>
                </a:lnTo>
                <a:lnTo>
                  <a:pt x="1" y="7892"/>
                </a:lnTo>
                <a:lnTo>
                  <a:pt x="1" y="9061"/>
                </a:lnTo>
                <a:lnTo>
                  <a:pt x="1" y="9061"/>
                </a:lnTo>
                <a:lnTo>
                  <a:pt x="25" y="9231"/>
                </a:lnTo>
                <a:lnTo>
                  <a:pt x="74" y="9377"/>
                </a:lnTo>
                <a:lnTo>
                  <a:pt x="147" y="9499"/>
                </a:lnTo>
                <a:lnTo>
                  <a:pt x="244" y="9645"/>
                </a:lnTo>
                <a:lnTo>
                  <a:pt x="342" y="9743"/>
                </a:lnTo>
                <a:lnTo>
                  <a:pt x="488" y="9840"/>
                </a:lnTo>
                <a:lnTo>
                  <a:pt x="634" y="9889"/>
                </a:lnTo>
                <a:lnTo>
                  <a:pt x="780" y="9938"/>
                </a:lnTo>
                <a:lnTo>
                  <a:pt x="2534" y="10132"/>
                </a:lnTo>
                <a:lnTo>
                  <a:pt x="2534" y="10132"/>
                </a:lnTo>
                <a:lnTo>
                  <a:pt x="2631" y="10473"/>
                </a:lnTo>
                <a:lnTo>
                  <a:pt x="2777" y="10839"/>
                </a:lnTo>
                <a:lnTo>
                  <a:pt x="2923" y="11180"/>
                </a:lnTo>
                <a:lnTo>
                  <a:pt x="3094" y="11521"/>
                </a:lnTo>
                <a:lnTo>
                  <a:pt x="2022" y="12885"/>
                </a:lnTo>
                <a:lnTo>
                  <a:pt x="2022" y="12885"/>
                </a:lnTo>
                <a:lnTo>
                  <a:pt x="1925" y="13031"/>
                </a:lnTo>
                <a:lnTo>
                  <a:pt x="1876" y="13177"/>
                </a:lnTo>
                <a:lnTo>
                  <a:pt x="1827" y="13323"/>
                </a:lnTo>
                <a:lnTo>
                  <a:pt x="1827" y="13469"/>
                </a:lnTo>
                <a:lnTo>
                  <a:pt x="1852" y="13640"/>
                </a:lnTo>
                <a:lnTo>
                  <a:pt x="1901" y="13786"/>
                </a:lnTo>
                <a:lnTo>
                  <a:pt x="1974" y="13932"/>
                </a:lnTo>
                <a:lnTo>
                  <a:pt x="2071" y="14054"/>
                </a:lnTo>
                <a:lnTo>
                  <a:pt x="2899" y="14882"/>
                </a:lnTo>
                <a:lnTo>
                  <a:pt x="2899" y="14882"/>
                </a:lnTo>
                <a:lnTo>
                  <a:pt x="3021" y="14979"/>
                </a:lnTo>
                <a:lnTo>
                  <a:pt x="3167" y="15052"/>
                </a:lnTo>
                <a:lnTo>
                  <a:pt x="3313" y="15101"/>
                </a:lnTo>
                <a:lnTo>
                  <a:pt x="3484" y="15125"/>
                </a:lnTo>
                <a:lnTo>
                  <a:pt x="3630" y="15125"/>
                </a:lnTo>
                <a:lnTo>
                  <a:pt x="3776" y="15077"/>
                </a:lnTo>
                <a:lnTo>
                  <a:pt x="3922" y="15028"/>
                </a:lnTo>
                <a:lnTo>
                  <a:pt x="4068" y="14955"/>
                </a:lnTo>
                <a:lnTo>
                  <a:pt x="5432" y="13859"/>
                </a:lnTo>
                <a:lnTo>
                  <a:pt x="5432" y="13859"/>
                </a:lnTo>
                <a:lnTo>
                  <a:pt x="5773" y="14029"/>
                </a:lnTo>
                <a:lnTo>
                  <a:pt x="6114" y="14175"/>
                </a:lnTo>
                <a:lnTo>
                  <a:pt x="6479" y="14322"/>
                </a:lnTo>
                <a:lnTo>
                  <a:pt x="6820" y="14419"/>
                </a:lnTo>
                <a:lnTo>
                  <a:pt x="7015" y="16173"/>
                </a:lnTo>
                <a:lnTo>
                  <a:pt x="7015" y="16173"/>
                </a:lnTo>
                <a:lnTo>
                  <a:pt x="7064" y="16319"/>
                </a:lnTo>
                <a:lnTo>
                  <a:pt x="7112" y="16465"/>
                </a:lnTo>
                <a:lnTo>
                  <a:pt x="7210" y="16611"/>
                </a:lnTo>
                <a:lnTo>
                  <a:pt x="7307" y="16708"/>
                </a:lnTo>
                <a:lnTo>
                  <a:pt x="7453" y="16806"/>
                </a:lnTo>
                <a:lnTo>
                  <a:pt x="7575" y="16879"/>
                </a:lnTo>
                <a:lnTo>
                  <a:pt x="7721" y="16928"/>
                </a:lnTo>
                <a:lnTo>
                  <a:pt x="7892" y="16952"/>
                </a:lnTo>
                <a:lnTo>
                  <a:pt x="9061" y="16952"/>
                </a:lnTo>
                <a:lnTo>
                  <a:pt x="9061" y="16952"/>
                </a:lnTo>
                <a:lnTo>
                  <a:pt x="9231" y="16928"/>
                </a:lnTo>
                <a:lnTo>
                  <a:pt x="9378" y="16879"/>
                </a:lnTo>
                <a:lnTo>
                  <a:pt x="9499" y="16806"/>
                </a:lnTo>
                <a:lnTo>
                  <a:pt x="9645" y="16708"/>
                </a:lnTo>
                <a:lnTo>
                  <a:pt x="9743" y="16611"/>
                </a:lnTo>
                <a:lnTo>
                  <a:pt x="9840" y="16465"/>
                </a:lnTo>
                <a:lnTo>
                  <a:pt x="9889" y="16319"/>
                </a:lnTo>
                <a:lnTo>
                  <a:pt x="9938" y="16173"/>
                </a:lnTo>
                <a:lnTo>
                  <a:pt x="10133" y="14419"/>
                </a:lnTo>
                <a:lnTo>
                  <a:pt x="10133" y="14419"/>
                </a:lnTo>
                <a:lnTo>
                  <a:pt x="10473" y="14322"/>
                </a:lnTo>
                <a:lnTo>
                  <a:pt x="10839" y="14175"/>
                </a:lnTo>
                <a:lnTo>
                  <a:pt x="11180" y="14029"/>
                </a:lnTo>
                <a:lnTo>
                  <a:pt x="11521" y="13859"/>
                </a:lnTo>
                <a:lnTo>
                  <a:pt x="12885" y="14955"/>
                </a:lnTo>
                <a:lnTo>
                  <a:pt x="12885" y="14955"/>
                </a:lnTo>
                <a:lnTo>
                  <a:pt x="13031" y="15028"/>
                </a:lnTo>
                <a:lnTo>
                  <a:pt x="13177" y="15077"/>
                </a:lnTo>
                <a:lnTo>
                  <a:pt x="13323" y="15125"/>
                </a:lnTo>
                <a:lnTo>
                  <a:pt x="13469" y="15125"/>
                </a:lnTo>
                <a:lnTo>
                  <a:pt x="13640" y="15101"/>
                </a:lnTo>
                <a:lnTo>
                  <a:pt x="13786" y="15052"/>
                </a:lnTo>
                <a:lnTo>
                  <a:pt x="13932" y="14979"/>
                </a:lnTo>
                <a:lnTo>
                  <a:pt x="14054" y="14882"/>
                </a:lnTo>
                <a:lnTo>
                  <a:pt x="14882" y="14054"/>
                </a:lnTo>
                <a:lnTo>
                  <a:pt x="14882" y="14054"/>
                </a:lnTo>
                <a:lnTo>
                  <a:pt x="14979" y="13932"/>
                </a:lnTo>
                <a:lnTo>
                  <a:pt x="15052" y="13786"/>
                </a:lnTo>
                <a:lnTo>
                  <a:pt x="15101" y="13640"/>
                </a:lnTo>
                <a:lnTo>
                  <a:pt x="15125" y="13469"/>
                </a:lnTo>
                <a:lnTo>
                  <a:pt x="15125" y="13323"/>
                </a:lnTo>
                <a:lnTo>
                  <a:pt x="15077" y="13177"/>
                </a:lnTo>
                <a:lnTo>
                  <a:pt x="15028" y="13031"/>
                </a:lnTo>
                <a:lnTo>
                  <a:pt x="14955" y="12885"/>
                </a:lnTo>
                <a:lnTo>
                  <a:pt x="13859" y="11521"/>
                </a:lnTo>
                <a:lnTo>
                  <a:pt x="13859" y="11521"/>
                </a:lnTo>
                <a:lnTo>
                  <a:pt x="14029" y="11180"/>
                </a:lnTo>
                <a:lnTo>
                  <a:pt x="14175" y="10839"/>
                </a:lnTo>
                <a:lnTo>
                  <a:pt x="14322" y="10473"/>
                </a:lnTo>
                <a:lnTo>
                  <a:pt x="14419" y="10132"/>
                </a:lnTo>
                <a:lnTo>
                  <a:pt x="16173" y="9938"/>
                </a:lnTo>
                <a:lnTo>
                  <a:pt x="16173" y="9938"/>
                </a:lnTo>
                <a:lnTo>
                  <a:pt x="16319" y="9889"/>
                </a:lnTo>
                <a:lnTo>
                  <a:pt x="16465" y="9840"/>
                </a:lnTo>
                <a:lnTo>
                  <a:pt x="16611" y="9743"/>
                </a:lnTo>
                <a:lnTo>
                  <a:pt x="16708" y="9645"/>
                </a:lnTo>
                <a:lnTo>
                  <a:pt x="16806" y="9499"/>
                </a:lnTo>
                <a:lnTo>
                  <a:pt x="16879" y="9377"/>
                </a:lnTo>
                <a:lnTo>
                  <a:pt x="16928" y="9231"/>
                </a:lnTo>
                <a:lnTo>
                  <a:pt x="16952" y="9061"/>
                </a:lnTo>
                <a:lnTo>
                  <a:pt x="16952" y="7892"/>
                </a:lnTo>
                <a:lnTo>
                  <a:pt x="16952" y="7892"/>
                </a:lnTo>
                <a:lnTo>
                  <a:pt x="16928" y="7721"/>
                </a:lnTo>
                <a:lnTo>
                  <a:pt x="16879" y="7575"/>
                </a:lnTo>
                <a:lnTo>
                  <a:pt x="16806" y="7453"/>
                </a:lnTo>
                <a:lnTo>
                  <a:pt x="16708" y="7307"/>
                </a:lnTo>
                <a:lnTo>
                  <a:pt x="16611" y="7210"/>
                </a:lnTo>
                <a:lnTo>
                  <a:pt x="16465" y="7112"/>
                </a:lnTo>
                <a:lnTo>
                  <a:pt x="16319" y="7064"/>
                </a:lnTo>
                <a:lnTo>
                  <a:pt x="16173" y="7015"/>
                </a:lnTo>
                <a:lnTo>
                  <a:pt x="16173" y="7015"/>
                </a:lnTo>
                <a:close/>
                <a:moveTo>
                  <a:pt x="10425" y="10425"/>
                </a:moveTo>
                <a:lnTo>
                  <a:pt x="10425" y="10425"/>
                </a:lnTo>
                <a:lnTo>
                  <a:pt x="10206" y="10620"/>
                </a:lnTo>
                <a:lnTo>
                  <a:pt x="9986" y="10766"/>
                </a:lnTo>
                <a:lnTo>
                  <a:pt x="9767" y="10912"/>
                </a:lnTo>
                <a:lnTo>
                  <a:pt x="9524" y="11034"/>
                </a:lnTo>
                <a:lnTo>
                  <a:pt x="9256" y="11107"/>
                </a:lnTo>
                <a:lnTo>
                  <a:pt x="9012" y="11180"/>
                </a:lnTo>
                <a:lnTo>
                  <a:pt x="8744" y="11228"/>
                </a:lnTo>
                <a:lnTo>
                  <a:pt x="8476" y="11228"/>
                </a:lnTo>
                <a:lnTo>
                  <a:pt x="8208" y="11228"/>
                </a:lnTo>
                <a:lnTo>
                  <a:pt x="7941" y="11180"/>
                </a:lnTo>
                <a:lnTo>
                  <a:pt x="7697" y="11107"/>
                </a:lnTo>
                <a:lnTo>
                  <a:pt x="7429" y="11034"/>
                </a:lnTo>
                <a:lnTo>
                  <a:pt x="7186" y="10912"/>
                </a:lnTo>
                <a:lnTo>
                  <a:pt x="6966" y="10766"/>
                </a:lnTo>
                <a:lnTo>
                  <a:pt x="6747" y="10620"/>
                </a:lnTo>
                <a:lnTo>
                  <a:pt x="6528" y="10425"/>
                </a:lnTo>
                <a:lnTo>
                  <a:pt x="6528" y="10425"/>
                </a:lnTo>
                <a:lnTo>
                  <a:pt x="6333" y="10206"/>
                </a:lnTo>
                <a:lnTo>
                  <a:pt x="6187" y="9986"/>
                </a:lnTo>
                <a:lnTo>
                  <a:pt x="6041" y="9767"/>
                </a:lnTo>
                <a:lnTo>
                  <a:pt x="5919" y="9524"/>
                </a:lnTo>
                <a:lnTo>
                  <a:pt x="5846" y="9256"/>
                </a:lnTo>
                <a:lnTo>
                  <a:pt x="5773" y="9012"/>
                </a:lnTo>
                <a:lnTo>
                  <a:pt x="5724" y="8744"/>
                </a:lnTo>
                <a:lnTo>
                  <a:pt x="5724" y="8476"/>
                </a:lnTo>
                <a:lnTo>
                  <a:pt x="5724" y="8208"/>
                </a:lnTo>
                <a:lnTo>
                  <a:pt x="5773" y="7941"/>
                </a:lnTo>
                <a:lnTo>
                  <a:pt x="5846" y="7697"/>
                </a:lnTo>
                <a:lnTo>
                  <a:pt x="5919" y="7429"/>
                </a:lnTo>
                <a:lnTo>
                  <a:pt x="6041" y="7186"/>
                </a:lnTo>
                <a:lnTo>
                  <a:pt x="6187" y="6966"/>
                </a:lnTo>
                <a:lnTo>
                  <a:pt x="6333" y="6747"/>
                </a:lnTo>
                <a:lnTo>
                  <a:pt x="6528" y="6528"/>
                </a:lnTo>
                <a:lnTo>
                  <a:pt x="6528" y="6528"/>
                </a:lnTo>
                <a:lnTo>
                  <a:pt x="6747" y="6333"/>
                </a:lnTo>
                <a:lnTo>
                  <a:pt x="6966" y="6187"/>
                </a:lnTo>
                <a:lnTo>
                  <a:pt x="7186" y="6041"/>
                </a:lnTo>
                <a:lnTo>
                  <a:pt x="7429" y="5919"/>
                </a:lnTo>
                <a:lnTo>
                  <a:pt x="7697" y="5846"/>
                </a:lnTo>
                <a:lnTo>
                  <a:pt x="7941" y="5773"/>
                </a:lnTo>
                <a:lnTo>
                  <a:pt x="8208" y="5724"/>
                </a:lnTo>
                <a:lnTo>
                  <a:pt x="8476" y="5724"/>
                </a:lnTo>
                <a:lnTo>
                  <a:pt x="8744" y="5724"/>
                </a:lnTo>
                <a:lnTo>
                  <a:pt x="9012" y="5773"/>
                </a:lnTo>
                <a:lnTo>
                  <a:pt x="9256" y="5846"/>
                </a:lnTo>
                <a:lnTo>
                  <a:pt x="9524" y="5919"/>
                </a:lnTo>
                <a:lnTo>
                  <a:pt x="9767" y="6041"/>
                </a:lnTo>
                <a:lnTo>
                  <a:pt x="9986" y="6187"/>
                </a:lnTo>
                <a:lnTo>
                  <a:pt x="10206" y="6333"/>
                </a:lnTo>
                <a:lnTo>
                  <a:pt x="10425" y="6528"/>
                </a:lnTo>
                <a:lnTo>
                  <a:pt x="10425" y="6528"/>
                </a:lnTo>
                <a:lnTo>
                  <a:pt x="10620" y="6747"/>
                </a:lnTo>
                <a:lnTo>
                  <a:pt x="10766" y="6966"/>
                </a:lnTo>
                <a:lnTo>
                  <a:pt x="10912" y="7186"/>
                </a:lnTo>
                <a:lnTo>
                  <a:pt x="11034" y="7429"/>
                </a:lnTo>
                <a:lnTo>
                  <a:pt x="11107" y="7697"/>
                </a:lnTo>
                <a:lnTo>
                  <a:pt x="11180" y="7941"/>
                </a:lnTo>
                <a:lnTo>
                  <a:pt x="11228" y="8208"/>
                </a:lnTo>
                <a:lnTo>
                  <a:pt x="11228" y="8476"/>
                </a:lnTo>
                <a:lnTo>
                  <a:pt x="11228" y="8744"/>
                </a:lnTo>
                <a:lnTo>
                  <a:pt x="11180" y="9012"/>
                </a:lnTo>
                <a:lnTo>
                  <a:pt x="11107" y="9256"/>
                </a:lnTo>
                <a:lnTo>
                  <a:pt x="11034" y="9524"/>
                </a:lnTo>
                <a:lnTo>
                  <a:pt x="10912" y="9767"/>
                </a:lnTo>
                <a:lnTo>
                  <a:pt x="10766" y="9986"/>
                </a:lnTo>
                <a:lnTo>
                  <a:pt x="10620" y="10206"/>
                </a:lnTo>
                <a:lnTo>
                  <a:pt x="10425" y="10425"/>
                </a:lnTo>
                <a:lnTo>
                  <a:pt x="10425" y="10425"/>
                </a:lnTo>
                <a:close/>
              </a:path>
            </a:pathLst>
          </a:custGeom>
          <a:noFill/>
          <a:ln w="12175" cap="rnd" cmpd="sng">
            <a:solidFill>
              <a:srgbClr val="0294C7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71" name="Shape 697"/>
          <p:cNvGrpSpPr>
            <a:grpSpLocks noChangeAspect="1"/>
          </p:cNvGrpSpPr>
          <p:nvPr userDrawn="1"/>
        </p:nvGrpSpPr>
        <p:grpSpPr>
          <a:xfrm>
            <a:off x="5612781" y="3548914"/>
            <a:ext cx="392063" cy="291505"/>
            <a:chOff x="5247525" y="3007275"/>
            <a:chExt cx="517575" cy="384825"/>
          </a:xfrm>
        </p:grpSpPr>
        <p:sp>
          <p:nvSpPr>
            <p:cNvPr id="172" name="Shape 698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0" t="0" r="0" b="0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3" name="Shape 699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0" t="0" r="0" b="0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74" name="Shape 700"/>
          <p:cNvGrpSpPr>
            <a:grpSpLocks noChangeAspect="1"/>
          </p:cNvGrpSpPr>
          <p:nvPr userDrawn="1"/>
        </p:nvGrpSpPr>
        <p:grpSpPr>
          <a:xfrm>
            <a:off x="4631310" y="3532307"/>
            <a:ext cx="309021" cy="315499"/>
            <a:chOff x="3951850" y="2985350"/>
            <a:chExt cx="407950" cy="416500"/>
          </a:xfrm>
        </p:grpSpPr>
        <p:sp>
          <p:nvSpPr>
            <p:cNvPr id="175" name="Shape 701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0" t="0" r="0" b="0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6" name="Shape 702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0" t="0" r="0" b="0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7" name="Shape 703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8" name="Shape 704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0" t="0" r="0" b="0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79" name="Shape 705"/>
          <p:cNvGrpSpPr>
            <a:grpSpLocks noChangeAspect="1"/>
          </p:cNvGrpSpPr>
          <p:nvPr userDrawn="1"/>
        </p:nvGrpSpPr>
        <p:grpSpPr>
          <a:xfrm>
            <a:off x="2068762" y="4063635"/>
            <a:ext cx="357917" cy="274897"/>
            <a:chOff x="568950" y="3686775"/>
            <a:chExt cx="472500" cy="362900"/>
          </a:xfrm>
        </p:grpSpPr>
        <p:sp>
          <p:nvSpPr>
            <p:cNvPr id="180" name="Shape 706"/>
            <p:cNvSpPr/>
            <p:nvPr/>
          </p:nvSpPr>
          <p:spPr>
            <a:xfrm>
              <a:off x="568950" y="3686775"/>
              <a:ext cx="472500" cy="362900"/>
            </a:xfrm>
            <a:custGeom>
              <a:avLst/>
              <a:gdLst/>
              <a:ahLst/>
              <a:cxnLst/>
              <a:rect l="0" t="0" r="0" b="0"/>
              <a:pathLst>
                <a:path w="18900" h="14516" fill="none" extrusionOk="0">
                  <a:moveTo>
                    <a:pt x="18900" y="7989"/>
                  </a:moveTo>
                  <a:lnTo>
                    <a:pt x="18900" y="7989"/>
                  </a:lnTo>
                  <a:lnTo>
                    <a:pt x="18705" y="8111"/>
                  </a:lnTo>
                  <a:lnTo>
                    <a:pt x="18510" y="8184"/>
                  </a:lnTo>
                  <a:lnTo>
                    <a:pt x="18291" y="8232"/>
                  </a:lnTo>
                  <a:lnTo>
                    <a:pt x="18072" y="8232"/>
                  </a:lnTo>
                  <a:lnTo>
                    <a:pt x="17852" y="8184"/>
                  </a:lnTo>
                  <a:lnTo>
                    <a:pt x="17658" y="8111"/>
                  </a:lnTo>
                  <a:lnTo>
                    <a:pt x="17487" y="8013"/>
                  </a:lnTo>
                  <a:lnTo>
                    <a:pt x="17341" y="7891"/>
                  </a:lnTo>
                  <a:lnTo>
                    <a:pt x="17341" y="7891"/>
                  </a:lnTo>
                  <a:lnTo>
                    <a:pt x="17243" y="7745"/>
                  </a:lnTo>
                  <a:lnTo>
                    <a:pt x="17170" y="7575"/>
                  </a:lnTo>
                  <a:lnTo>
                    <a:pt x="17170" y="7404"/>
                  </a:lnTo>
                  <a:lnTo>
                    <a:pt x="17195" y="7234"/>
                  </a:lnTo>
                  <a:lnTo>
                    <a:pt x="17243" y="7088"/>
                  </a:lnTo>
                  <a:lnTo>
                    <a:pt x="17341" y="6942"/>
                  </a:lnTo>
                  <a:lnTo>
                    <a:pt x="17487" y="6844"/>
                  </a:lnTo>
                  <a:lnTo>
                    <a:pt x="17658" y="6795"/>
                  </a:lnTo>
                  <a:lnTo>
                    <a:pt x="17658" y="6795"/>
                  </a:lnTo>
                  <a:lnTo>
                    <a:pt x="17755" y="6771"/>
                  </a:lnTo>
                  <a:lnTo>
                    <a:pt x="17828" y="6771"/>
                  </a:lnTo>
                  <a:lnTo>
                    <a:pt x="17901" y="6795"/>
                  </a:lnTo>
                  <a:lnTo>
                    <a:pt x="17974" y="6820"/>
                  </a:lnTo>
                  <a:lnTo>
                    <a:pt x="18023" y="6869"/>
                  </a:lnTo>
                  <a:lnTo>
                    <a:pt x="18047" y="6917"/>
                  </a:lnTo>
                  <a:lnTo>
                    <a:pt x="18096" y="7063"/>
                  </a:lnTo>
                  <a:lnTo>
                    <a:pt x="18072" y="7210"/>
                  </a:lnTo>
                  <a:lnTo>
                    <a:pt x="18023" y="7356"/>
                  </a:lnTo>
                  <a:lnTo>
                    <a:pt x="17950" y="7477"/>
                  </a:lnTo>
                  <a:lnTo>
                    <a:pt x="17828" y="7599"/>
                  </a:lnTo>
                  <a:lnTo>
                    <a:pt x="17828" y="7599"/>
                  </a:lnTo>
                  <a:lnTo>
                    <a:pt x="17633" y="7697"/>
                  </a:lnTo>
                  <a:lnTo>
                    <a:pt x="17438" y="7770"/>
                  </a:lnTo>
                  <a:lnTo>
                    <a:pt x="17219" y="7794"/>
                  </a:lnTo>
                  <a:lnTo>
                    <a:pt x="17000" y="7794"/>
                  </a:lnTo>
                  <a:lnTo>
                    <a:pt x="17000" y="7794"/>
                  </a:lnTo>
                  <a:lnTo>
                    <a:pt x="16878" y="7794"/>
                  </a:lnTo>
                  <a:lnTo>
                    <a:pt x="16781" y="7770"/>
                  </a:lnTo>
                  <a:lnTo>
                    <a:pt x="16708" y="7745"/>
                  </a:lnTo>
                  <a:lnTo>
                    <a:pt x="16635" y="7697"/>
                  </a:lnTo>
                  <a:lnTo>
                    <a:pt x="16586" y="7648"/>
                  </a:lnTo>
                  <a:lnTo>
                    <a:pt x="16562" y="7550"/>
                  </a:lnTo>
                  <a:lnTo>
                    <a:pt x="16537" y="7331"/>
                  </a:lnTo>
                  <a:lnTo>
                    <a:pt x="16537" y="7331"/>
                  </a:lnTo>
                  <a:lnTo>
                    <a:pt x="16513" y="7015"/>
                  </a:lnTo>
                  <a:lnTo>
                    <a:pt x="16488" y="6698"/>
                  </a:lnTo>
                  <a:lnTo>
                    <a:pt x="16440" y="6381"/>
                  </a:lnTo>
                  <a:lnTo>
                    <a:pt x="16367" y="6065"/>
                  </a:lnTo>
                  <a:lnTo>
                    <a:pt x="16269" y="5748"/>
                  </a:lnTo>
                  <a:lnTo>
                    <a:pt x="16172" y="5456"/>
                  </a:lnTo>
                  <a:lnTo>
                    <a:pt x="16050" y="5164"/>
                  </a:lnTo>
                  <a:lnTo>
                    <a:pt x="15904" y="4871"/>
                  </a:lnTo>
                  <a:lnTo>
                    <a:pt x="15758" y="4604"/>
                  </a:lnTo>
                  <a:lnTo>
                    <a:pt x="15587" y="4311"/>
                  </a:lnTo>
                  <a:lnTo>
                    <a:pt x="15393" y="4068"/>
                  </a:lnTo>
                  <a:lnTo>
                    <a:pt x="15198" y="3800"/>
                  </a:lnTo>
                  <a:lnTo>
                    <a:pt x="14978" y="3556"/>
                  </a:lnTo>
                  <a:lnTo>
                    <a:pt x="14759" y="3313"/>
                  </a:lnTo>
                  <a:lnTo>
                    <a:pt x="14516" y="3094"/>
                  </a:lnTo>
                  <a:lnTo>
                    <a:pt x="14272" y="2874"/>
                  </a:lnTo>
                  <a:lnTo>
                    <a:pt x="14004" y="2655"/>
                  </a:lnTo>
                  <a:lnTo>
                    <a:pt x="13712" y="2460"/>
                  </a:lnTo>
                  <a:lnTo>
                    <a:pt x="13420" y="2265"/>
                  </a:lnTo>
                  <a:lnTo>
                    <a:pt x="13128" y="2095"/>
                  </a:lnTo>
                  <a:lnTo>
                    <a:pt x="12811" y="1924"/>
                  </a:lnTo>
                  <a:lnTo>
                    <a:pt x="12494" y="1778"/>
                  </a:lnTo>
                  <a:lnTo>
                    <a:pt x="12178" y="1632"/>
                  </a:lnTo>
                  <a:lnTo>
                    <a:pt x="11837" y="1510"/>
                  </a:lnTo>
                  <a:lnTo>
                    <a:pt x="11496" y="1389"/>
                  </a:lnTo>
                  <a:lnTo>
                    <a:pt x="11130" y="1291"/>
                  </a:lnTo>
                  <a:lnTo>
                    <a:pt x="10765" y="1218"/>
                  </a:lnTo>
                  <a:lnTo>
                    <a:pt x="10400" y="1145"/>
                  </a:lnTo>
                  <a:lnTo>
                    <a:pt x="10034" y="1096"/>
                  </a:lnTo>
                  <a:lnTo>
                    <a:pt x="9645" y="1048"/>
                  </a:lnTo>
                  <a:lnTo>
                    <a:pt x="9255" y="1023"/>
                  </a:lnTo>
                  <a:lnTo>
                    <a:pt x="8865" y="1023"/>
                  </a:lnTo>
                  <a:lnTo>
                    <a:pt x="8865" y="1023"/>
                  </a:lnTo>
                  <a:lnTo>
                    <a:pt x="8330" y="1023"/>
                  </a:lnTo>
                  <a:lnTo>
                    <a:pt x="7794" y="1072"/>
                  </a:lnTo>
                  <a:lnTo>
                    <a:pt x="7258" y="1145"/>
                  </a:lnTo>
                  <a:lnTo>
                    <a:pt x="6747" y="1267"/>
                  </a:lnTo>
                  <a:lnTo>
                    <a:pt x="6747" y="1267"/>
                  </a:lnTo>
                  <a:lnTo>
                    <a:pt x="6600" y="1048"/>
                  </a:lnTo>
                  <a:lnTo>
                    <a:pt x="6454" y="877"/>
                  </a:lnTo>
                  <a:lnTo>
                    <a:pt x="6284" y="707"/>
                  </a:lnTo>
                  <a:lnTo>
                    <a:pt x="6138" y="561"/>
                  </a:lnTo>
                  <a:lnTo>
                    <a:pt x="5967" y="439"/>
                  </a:lnTo>
                  <a:lnTo>
                    <a:pt x="5821" y="341"/>
                  </a:lnTo>
                  <a:lnTo>
                    <a:pt x="5504" y="195"/>
                  </a:lnTo>
                  <a:lnTo>
                    <a:pt x="5237" y="98"/>
                  </a:lnTo>
                  <a:lnTo>
                    <a:pt x="5017" y="49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725" y="195"/>
                  </a:lnTo>
                  <a:lnTo>
                    <a:pt x="4628" y="390"/>
                  </a:lnTo>
                  <a:lnTo>
                    <a:pt x="4530" y="682"/>
                  </a:lnTo>
                  <a:lnTo>
                    <a:pt x="4433" y="999"/>
                  </a:lnTo>
                  <a:lnTo>
                    <a:pt x="4384" y="1389"/>
                  </a:lnTo>
                  <a:lnTo>
                    <a:pt x="4360" y="1778"/>
                  </a:lnTo>
                  <a:lnTo>
                    <a:pt x="4360" y="1998"/>
                  </a:lnTo>
                  <a:lnTo>
                    <a:pt x="4408" y="2217"/>
                  </a:lnTo>
                  <a:lnTo>
                    <a:pt x="4408" y="2217"/>
                  </a:lnTo>
                  <a:lnTo>
                    <a:pt x="4067" y="2436"/>
                  </a:lnTo>
                  <a:lnTo>
                    <a:pt x="3678" y="2728"/>
                  </a:lnTo>
                  <a:lnTo>
                    <a:pt x="3264" y="3142"/>
                  </a:lnTo>
                  <a:lnTo>
                    <a:pt x="2825" y="3605"/>
                  </a:lnTo>
                  <a:lnTo>
                    <a:pt x="2411" y="4116"/>
                  </a:lnTo>
                  <a:lnTo>
                    <a:pt x="2022" y="4652"/>
                  </a:lnTo>
                  <a:lnTo>
                    <a:pt x="1851" y="4945"/>
                  </a:lnTo>
                  <a:lnTo>
                    <a:pt x="1705" y="5237"/>
                  </a:lnTo>
                  <a:lnTo>
                    <a:pt x="1559" y="5529"/>
                  </a:lnTo>
                  <a:lnTo>
                    <a:pt x="1461" y="5797"/>
                  </a:lnTo>
                  <a:lnTo>
                    <a:pt x="560" y="5797"/>
                  </a:lnTo>
                  <a:lnTo>
                    <a:pt x="560" y="5797"/>
                  </a:lnTo>
                  <a:lnTo>
                    <a:pt x="463" y="5821"/>
                  </a:lnTo>
                  <a:lnTo>
                    <a:pt x="341" y="5846"/>
                  </a:lnTo>
                  <a:lnTo>
                    <a:pt x="244" y="5894"/>
                  </a:lnTo>
                  <a:lnTo>
                    <a:pt x="171" y="5967"/>
                  </a:lnTo>
                  <a:lnTo>
                    <a:pt x="98" y="6040"/>
                  </a:lnTo>
                  <a:lnTo>
                    <a:pt x="49" y="6138"/>
                  </a:lnTo>
                  <a:lnTo>
                    <a:pt x="25" y="6260"/>
                  </a:lnTo>
                  <a:lnTo>
                    <a:pt x="0" y="6357"/>
                  </a:lnTo>
                  <a:lnTo>
                    <a:pt x="0" y="8598"/>
                  </a:lnTo>
                  <a:lnTo>
                    <a:pt x="0" y="8598"/>
                  </a:lnTo>
                  <a:lnTo>
                    <a:pt x="25" y="8720"/>
                  </a:lnTo>
                  <a:lnTo>
                    <a:pt x="49" y="8817"/>
                  </a:lnTo>
                  <a:lnTo>
                    <a:pt x="98" y="8914"/>
                  </a:lnTo>
                  <a:lnTo>
                    <a:pt x="171" y="8987"/>
                  </a:lnTo>
                  <a:lnTo>
                    <a:pt x="244" y="9060"/>
                  </a:lnTo>
                  <a:lnTo>
                    <a:pt x="341" y="9109"/>
                  </a:lnTo>
                  <a:lnTo>
                    <a:pt x="463" y="9158"/>
                  </a:lnTo>
                  <a:lnTo>
                    <a:pt x="560" y="9158"/>
                  </a:lnTo>
                  <a:lnTo>
                    <a:pt x="1510" y="9158"/>
                  </a:lnTo>
                  <a:lnTo>
                    <a:pt x="1510" y="9158"/>
                  </a:lnTo>
                  <a:lnTo>
                    <a:pt x="1583" y="9353"/>
                  </a:lnTo>
                  <a:lnTo>
                    <a:pt x="1681" y="9572"/>
                  </a:lnTo>
                  <a:lnTo>
                    <a:pt x="1924" y="9986"/>
                  </a:lnTo>
                  <a:lnTo>
                    <a:pt x="2216" y="10376"/>
                  </a:lnTo>
                  <a:lnTo>
                    <a:pt x="2582" y="10765"/>
                  </a:lnTo>
                  <a:lnTo>
                    <a:pt x="2972" y="11131"/>
                  </a:lnTo>
                  <a:lnTo>
                    <a:pt x="3410" y="11472"/>
                  </a:lnTo>
                  <a:lnTo>
                    <a:pt x="3897" y="11788"/>
                  </a:lnTo>
                  <a:lnTo>
                    <a:pt x="4408" y="12032"/>
                  </a:lnTo>
                  <a:lnTo>
                    <a:pt x="4408" y="14516"/>
                  </a:lnTo>
                  <a:lnTo>
                    <a:pt x="5090" y="14516"/>
                  </a:lnTo>
                  <a:lnTo>
                    <a:pt x="6308" y="12860"/>
                  </a:lnTo>
                  <a:lnTo>
                    <a:pt x="6308" y="12860"/>
                  </a:lnTo>
                  <a:lnTo>
                    <a:pt x="6917" y="13030"/>
                  </a:lnTo>
                  <a:lnTo>
                    <a:pt x="7550" y="13128"/>
                  </a:lnTo>
                  <a:lnTo>
                    <a:pt x="8208" y="13201"/>
                  </a:lnTo>
                  <a:lnTo>
                    <a:pt x="8865" y="13225"/>
                  </a:lnTo>
                  <a:lnTo>
                    <a:pt x="8865" y="13225"/>
                  </a:lnTo>
                  <a:lnTo>
                    <a:pt x="9523" y="13201"/>
                  </a:lnTo>
                  <a:lnTo>
                    <a:pt x="10181" y="13128"/>
                  </a:lnTo>
                  <a:lnTo>
                    <a:pt x="10814" y="13030"/>
                  </a:lnTo>
                  <a:lnTo>
                    <a:pt x="11423" y="12860"/>
                  </a:lnTo>
                  <a:lnTo>
                    <a:pt x="12592" y="14516"/>
                  </a:lnTo>
                  <a:lnTo>
                    <a:pt x="13347" y="14516"/>
                  </a:lnTo>
                  <a:lnTo>
                    <a:pt x="13347" y="12032"/>
                  </a:lnTo>
                  <a:lnTo>
                    <a:pt x="13347" y="12032"/>
                  </a:lnTo>
                  <a:lnTo>
                    <a:pt x="13688" y="11886"/>
                  </a:lnTo>
                  <a:lnTo>
                    <a:pt x="14004" y="11715"/>
                  </a:lnTo>
                  <a:lnTo>
                    <a:pt x="14297" y="11545"/>
                  </a:lnTo>
                  <a:lnTo>
                    <a:pt x="14589" y="11350"/>
                  </a:lnTo>
                  <a:lnTo>
                    <a:pt x="14857" y="11131"/>
                  </a:lnTo>
                  <a:lnTo>
                    <a:pt x="15100" y="10911"/>
                  </a:lnTo>
                  <a:lnTo>
                    <a:pt x="15344" y="10668"/>
                  </a:lnTo>
                  <a:lnTo>
                    <a:pt x="15563" y="10400"/>
                  </a:lnTo>
                  <a:lnTo>
                    <a:pt x="15733" y="10132"/>
                  </a:lnTo>
                  <a:lnTo>
                    <a:pt x="15904" y="9864"/>
                  </a:lnTo>
                  <a:lnTo>
                    <a:pt x="16074" y="9572"/>
                  </a:lnTo>
                  <a:lnTo>
                    <a:pt x="16196" y="9255"/>
                  </a:lnTo>
                  <a:lnTo>
                    <a:pt x="16318" y="8939"/>
                  </a:lnTo>
                  <a:lnTo>
                    <a:pt x="16391" y="8598"/>
                  </a:lnTo>
                  <a:lnTo>
                    <a:pt x="16464" y="8257"/>
                  </a:lnTo>
                  <a:lnTo>
                    <a:pt x="16513" y="7916"/>
                  </a:lnTo>
                  <a:lnTo>
                    <a:pt x="16513" y="7916"/>
                  </a:lnTo>
                  <a:lnTo>
                    <a:pt x="16513" y="7599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1" name="Shape 707"/>
            <p:cNvSpPr/>
            <p:nvPr/>
          </p:nvSpPr>
          <p:spPr>
            <a:xfrm>
              <a:off x="645650" y="3820725"/>
              <a:ext cx="34125" cy="34125"/>
            </a:xfrm>
            <a:custGeom>
              <a:avLst/>
              <a:gdLst/>
              <a:ahLst/>
              <a:cxnLst/>
              <a:rect l="0" t="0" r="0" b="0"/>
              <a:pathLst>
                <a:path w="1365" h="1365" fill="none" extrusionOk="0">
                  <a:moveTo>
                    <a:pt x="683" y="1364"/>
                  </a:moveTo>
                  <a:lnTo>
                    <a:pt x="683" y="1364"/>
                  </a:lnTo>
                  <a:lnTo>
                    <a:pt x="537" y="1340"/>
                  </a:lnTo>
                  <a:lnTo>
                    <a:pt x="415" y="1316"/>
                  </a:lnTo>
                  <a:lnTo>
                    <a:pt x="293" y="1243"/>
                  </a:lnTo>
                  <a:lnTo>
                    <a:pt x="196" y="1170"/>
                  </a:lnTo>
                  <a:lnTo>
                    <a:pt x="123" y="1072"/>
                  </a:lnTo>
                  <a:lnTo>
                    <a:pt x="50" y="950"/>
                  </a:lnTo>
                  <a:lnTo>
                    <a:pt x="25" y="829"/>
                  </a:lnTo>
                  <a:lnTo>
                    <a:pt x="1" y="682"/>
                  </a:lnTo>
                  <a:lnTo>
                    <a:pt x="1" y="682"/>
                  </a:lnTo>
                  <a:lnTo>
                    <a:pt x="25" y="536"/>
                  </a:lnTo>
                  <a:lnTo>
                    <a:pt x="50" y="415"/>
                  </a:lnTo>
                  <a:lnTo>
                    <a:pt x="123" y="317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415" y="74"/>
                  </a:lnTo>
                  <a:lnTo>
                    <a:pt x="537" y="25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805" y="25"/>
                  </a:lnTo>
                  <a:lnTo>
                    <a:pt x="951" y="74"/>
                  </a:lnTo>
                  <a:lnTo>
                    <a:pt x="1048" y="122"/>
                  </a:lnTo>
                  <a:lnTo>
                    <a:pt x="1170" y="195"/>
                  </a:lnTo>
                  <a:lnTo>
                    <a:pt x="1243" y="317"/>
                  </a:lnTo>
                  <a:lnTo>
                    <a:pt x="1292" y="415"/>
                  </a:lnTo>
                  <a:lnTo>
                    <a:pt x="1340" y="536"/>
                  </a:lnTo>
                  <a:lnTo>
                    <a:pt x="1365" y="682"/>
                  </a:lnTo>
                  <a:lnTo>
                    <a:pt x="1365" y="682"/>
                  </a:lnTo>
                  <a:lnTo>
                    <a:pt x="1340" y="829"/>
                  </a:lnTo>
                  <a:lnTo>
                    <a:pt x="1292" y="950"/>
                  </a:lnTo>
                  <a:lnTo>
                    <a:pt x="1243" y="1072"/>
                  </a:lnTo>
                  <a:lnTo>
                    <a:pt x="1170" y="1170"/>
                  </a:lnTo>
                  <a:lnTo>
                    <a:pt x="1048" y="1243"/>
                  </a:lnTo>
                  <a:lnTo>
                    <a:pt x="951" y="1316"/>
                  </a:lnTo>
                  <a:lnTo>
                    <a:pt x="805" y="1340"/>
                  </a:lnTo>
                  <a:lnTo>
                    <a:pt x="683" y="1364"/>
                  </a:lnTo>
                  <a:lnTo>
                    <a:pt x="683" y="1364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2" name="Shape 708"/>
            <p:cNvSpPr/>
            <p:nvPr/>
          </p:nvSpPr>
          <p:spPr>
            <a:xfrm>
              <a:off x="747950" y="3753750"/>
              <a:ext cx="85275" cy="12200"/>
            </a:xfrm>
            <a:custGeom>
              <a:avLst/>
              <a:gdLst/>
              <a:ahLst/>
              <a:cxnLst/>
              <a:rect l="0" t="0" r="0" b="0"/>
              <a:pathLst>
                <a:path w="3411" h="488" fill="none" extrusionOk="0">
                  <a:moveTo>
                    <a:pt x="3410" y="488"/>
                  </a:moveTo>
                  <a:lnTo>
                    <a:pt x="3410" y="488"/>
                  </a:lnTo>
                  <a:lnTo>
                    <a:pt x="3215" y="366"/>
                  </a:lnTo>
                  <a:lnTo>
                    <a:pt x="3021" y="268"/>
                  </a:lnTo>
                  <a:lnTo>
                    <a:pt x="2826" y="195"/>
                  </a:lnTo>
                  <a:lnTo>
                    <a:pt x="2607" y="122"/>
                  </a:lnTo>
                  <a:lnTo>
                    <a:pt x="2387" y="74"/>
                  </a:lnTo>
                  <a:lnTo>
                    <a:pt x="2168" y="25"/>
                  </a:lnTo>
                  <a:lnTo>
                    <a:pt x="1925" y="0"/>
                  </a:lnTo>
                  <a:lnTo>
                    <a:pt x="1705" y="0"/>
                  </a:lnTo>
                  <a:lnTo>
                    <a:pt x="1462" y="0"/>
                  </a:lnTo>
                  <a:lnTo>
                    <a:pt x="1243" y="25"/>
                  </a:lnTo>
                  <a:lnTo>
                    <a:pt x="1023" y="74"/>
                  </a:lnTo>
                  <a:lnTo>
                    <a:pt x="804" y="122"/>
                  </a:lnTo>
                  <a:lnTo>
                    <a:pt x="585" y="195"/>
                  </a:lnTo>
                  <a:lnTo>
                    <a:pt x="366" y="268"/>
                  </a:lnTo>
                  <a:lnTo>
                    <a:pt x="171" y="366"/>
                  </a:lnTo>
                  <a:lnTo>
                    <a:pt x="1" y="488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83" name="Shape 709"/>
          <p:cNvSpPr>
            <a:spLocks noChangeAspect="1"/>
          </p:cNvSpPr>
          <p:nvPr userDrawn="1"/>
        </p:nvSpPr>
        <p:spPr>
          <a:xfrm>
            <a:off x="6193563" y="3516669"/>
            <a:ext cx="243535" cy="350553"/>
          </a:xfrm>
          <a:custGeom>
            <a:avLst/>
            <a:gdLst/>
            <a:ahLst/>
            <a:cxnLst/>
            <a:rect l="0" t="0" r="0" b="0"/>
            <a:pathLst>
              <a:path w="12860" h="18511" fill="none" extrusionOk="0">
                <a:moveTo>
                  <a:pt x="12373" y="7526"/>
                </a:moveTo>
                <a:lnTo>
                  <a:pt x="11618" y="7526"/>
                </a:lnTo>
                <a:lnTo>
                  <a:pt x="11618" y="5188"/>
                </a:lnTo>
                <a:lnTo>
                  <a:pt x="11618" y="5188"/>
                </a:lnTo>
                <a:lnTo>
                  <a:pt x="11593" y="4677"/>
                </a:lnTo>
                <a:lnTo>
                  <a:pt x="11520" y="4141"/>
                </a:lnTo>
                <a:lnTo>
                  <a:pt x="11398" y="3654"/>
                </a:lnTo>
                <a:lnTo>
                  <a:pt x="11204" y="3167"/>
                </a:lnTo>
                <a:lnTo>
                  <a:pt x="10984" y="2728"/>
                </a:lnTo>
                <a:lnTo>
                  <a:pt x="10741" y="2290"/>
                </a:lnTo>
                <a:lnTo>
                  <a:pt x="10424" y="1900"/>
                </a:lnTo>
                <a:lnTo>
                  <a:pt x="10108" y="1535"/>
                </a:lnTo>
                <a:lnTo>
                  <a:pt x="9718" y="1194"/>
                </a:lnTo>
                <a:lnTo>
                  <a:pt x="9328" y="902"/>
                </a:lnTo>
                <a:lnTo>
                  <a:pt x="8914" y="634"/>
                </a:lnTo>
                <a:lnTo>
                  <a:pt x="8452" y="415"/>
                </a:lnTo>
                <a:lnTo>
                  <a:pt x="7964" y="244"/>
                </a:lnTo>
                <a:lnTo>
                  <a:pt x="7477" y="122"/>
                </a:lnTo>
                <a:lnTo>
                  <a:pt x="6966" y="25"/>
                </a:lnTo>
                <a:lnTo>
                  <a:pt x="6430" y="0"/>
                </a:lnTo>
                <a:lnTo>
                  <a:pt x="6430" y="0"/>
                </a:lnTo>
                <a:lnTo>
                  <a:pt x="5894" y="25"/>
                </a:lnTo>
                <a:lnTo>
                  <a:pt x="5383" y="122"/>
                </a:lnTo>
                <a:lnTo>
                  <a:pt x="4896" y="244"/>
                </a:lnTo>
                <a:lnTo>
                  <a:pt x="4409" y="415"/>
                </a:lnTo>
                <a:lnTo>
                  <a:pt x="3970" y="634"/>
                </a:lnTo>
                <a:lnTo>
                  <a:pt x="3532" y="902"/>
                </a:lnTo>
                <a:lnTo>
                  <a:pt x="3142" y="1194"/>
                </a:lnTo>
                <a:lnTo>
                  <a:pt x="2752" y="1535"/>
                </a:lnTo>
                <a:lnTo>
                  <a:pt x="2436" y="1900"/>
                </a:lnTo>
                <a:lnTo>
                  <a:pt x="2119" y="2290"/>
                </a:lnTo>
                <a:lnTo>
                  <a:pt x="1876" y="2728"/>
                </a:lnTo>
                <a:lnTo>
                  <a:pt x="1656" y="3167"/>
                </a:lnTo>
                <a:lnTo>
                  <a:pt x="1462" y="3654"/>
                </a:lnTo>
                <a:lnTo>
                  <a:pt x="1340" y="4141"/>
                </a:lnTo>
                <a:lnTo>
                  <a:pt x="1267" y="4677"/>
                </a:lnTo>
                <a:lnTo>
                  <a:pt x="1242" y="5188"/>
                </a:lnTo>
                <a:lnTo>
                  <a:pt x="1242" y="7526"/>
                </a:lnTo>
                <a:lnTo>
                  <a:pt x="487" y="7526"/>
                </a:lnTo>
                <a:lnTo>
                  <a:pt x="487" y="7526"/>
                </a:lnTo>
                <a:lnTo>
                  <a:pt x="390" y="7526"/>
                </a:lnTo>
                <a:lnTo>
                  <a:pt x="293" y="7551"/>
                </a:lnTo>
                <a:lnTo>
                  <a:pt x="220" y="7599"/>
                </a:lnTo>
                <a:lnTo>
                  <a:pt x="146" y="7648"/>
                </a:lnTo>
                <a:lnTo>
                  <a:pt x="73" y="7721"/>
                </a:lnTo>
                <a:lnTo>
                  <a:pt x="49" y="7818"/>
                </a:lnTo>
                <a:lnTo>
                  <a:pt x="0" y="7891"/>
                </a:lnTo>
                <a:lnTo>
                  <a:pt x="0" y="8013"/>
                </a:lnTo>
                <a:lnTo>
                  <a:pt x="0" y="18023"/>
                </a:lnTo>
                <a:lnTo>
                  <a:pt x="0" y="18023"/>
                </a:lnTo>
                <a:lnTo>
                  <a:pt x="0" y="18121"/>
                </a:lnTo>
                <a:lnTo>
                  <a:pt x="49" y="18218"/>
                </a:lnTo>
                <a:lnTo>
                  <a:pt x="73" y="18291"/>
                </a:lnTo>
                <a:lnTo>
                  <a:pt x="146" y="18364"/>
                </a:lnTo>
                <a:lnTo>
                  <a:pt x="220" y="18413"/>
                </a:lnTo>
                <a:lnTo>
                  <a:pt x="293" y="18462"/>
                </a:lnTo>
                <a:lnTo>
                  <a:pt x="390" y="18486"/>
                </a:lnTo>
                <a:lnTo>
                  <a:pt x="487" y="18510"/>
                </a:lnTo>
                <a:lnTo>
                  <a:pt x="12373" y="18510"/>
                </a:lnTo>
                <a:lnTo>
                  <a:pt x="12373" y="18510"/>
                </a:lnTo>
                <a:lnTo>
                  <a:pt x="12470" y="18486"/>
                </a:lnTo>
                <a:lnTo>
                  <a:pt x="12568" y="18462"/>
                </a:lnTo>
                <a:lnTo>
                  <a:pt x="12641" y="18413"/>
                </a:lnTo>
                <a:lnTo>
                  <a:pt x="12714" y="18364"/>
                </a:lnTo>
                <a:lnTo>
                  <a:pt x="12787" y="18291"/>
                </a:lnTo>
                <a:lnTo>
                  <a:pt x="12811" y="18218"/>
                </a:lnTo>
                <a:lnTo>
                  <a:pt x="12860" y="18121"/>
                </a:lnTo>
                <a:lnTo>
                  <a:pt x="12860" y="18023"/>
                </a:lnTo>
                <a:lnTo>
                  <a:pt x="12860" y="8013"/>
                </a:lnTo>
                <a:lnTo>
                  <a:pt x="12860" y="8013"/>
                </a:lnTo>
                <a:lnTo>
                  <a:pt x="12860" y="7891"/>
                </a:lnTo>
                <a:lnTo>
                  <a:pt x="12811" y="7818"/>
                </a:lnTo>
                <a:lnTo>
                  <a:pt x="12787" y="7721"/>
                </a:lnTo>
                <a:lnTo>
                  <a:pt x="12714" y="7648"/>
                </a:lnTo>
                <a:lnTo>
                  <a:pt x="12641" y="7599"/>
                </a:lnTo>
                <a:lnTo>
                  <a:pt x="12568" y="7551"/>
                </a:lnTo>
                <a:lnTo>
                  <a:pt x="12470" y="7526"/>
                </a:lnTo>
                <a:lnTo>
                  <a:pt x="12373" y="7526"/>
                </a:lnTo>
                <a:lnTo>
                  <a:pt x="12373" y="7526"/>
                </a:lnTo>
                <a:close/>
                <a:moveTo>
                  <a:pt x="2801" y="5188"/>
                </a:moveTo>
                <a:lnTo>
                  <a:pt x="2801" y="5188"/>
                </a:lnTo>
                <a:lnTo>
                  <a:pt x="2826" y="4823"/>
                </a:lnTo>
                <a:lnTo>
                  <a:pt x="2874" y="4457"/>
                </a:lnTo>
                <a:lnTo>
                  <a:pt x="2972" y="4116"/>
                </a:lnTo>
                <a:lnTo>
                  <a:pt x="3093" y="3775"/>
                </a:lnTo>
                <a:lnTo>
                  <a:pt x="3240" y="3459"/>
                </a:lnTo>
                <a:lnTo>
                  <a:pt x="3410" y="3167"/>
                </a:lnTo>
                <a:lnTo>
                  <a:pt x="3629" y="2874"/>
                </a:lnTo>
                <a:lnTo>
                  <a:pt x="3873" y="2631"/>
                </a:lnTo>
                <a:lnTo>
                  <a:pt x="4116" y="2387"/>
                </a:lnTo>
                <a:lnTo>
                  <a:pt x="4409" y="2192"/>
                </a:lnTo>
                <a:lnTo>
                  <a:pt x="4701" y="1998"/>
                </a:lnTo>
                <a:lnTo>
                  <a:pt x="5017" y="1851"/>
                </a:lnTo>
                <a:lnTo>
                  <a:pt x="5358" y="1730"/>
                </a:lnTo>
                <a:lnTo>
                  <a:pt x="5699" y="1632"/>
                </a:lnTo>
                <a:lnTo>
                  <a:pt x="6065" y="1584"/>
                </a:lnTo>
                <a:lnTo>
                  <a:pt x="6430" y="1559"/>
                </a:lnTo>
                <a:lnTo>
                  <a:pt x="6430" y="1559"/>
                </a:lnTo>
                <a:lnTo>
                  <a:pt x="6795" y="1584"/>
                </a:lnTo>
                <a:lnTo>
                  <a:pt x="7161" y="1632"/>
                </a:lnTo>
                <a:lnTo>
                  <a:pt x="7502" y="1730"/>
                </a:lnTo>
                <a:lnTo>
                  <a:pt x="7843" y="1851"/>
                </a:lnTo>
                <a:lnTo>
                  <a:pt x="8159" y="1998"/>
                </a:lnTo>
                <a:lnTo>
                  <a:pt x="8452" y="2192"/>
                </a:lnTo>
                <a:lnTo>
                  <a:pt x="8744" y="2387"/>
                </a:lnTo>
                <a:lnTo>
                  <a:pt x="8987" y="2631"/>
                </a:lnTo>
                <a:lnTo>
                  <a:pt x="9231" y="2874"/>
                </a:lnTo>
                <a:lnTo>
                  <a:pt x="9450" y="3167"/>
                </a:lnTo>
                <a:lnTo>
                  <a:pt x="9621" y="3459"/>
                </a:lnTo>
                <a:lnTo>
                  <a:pt x="9767" y="3775"/>
                </a:lnTo>
                <a:lnTo>
                  <a:pt x="9888" y="4116"/>
                </a:lnTo>
                <a:lnTo>
                  <a:pt x="9986" y="4457"/>
                </a:lnTo>
                <a:lnTo>
                  <a:pt x="10035" y="4823"/>
                </a:lnTo>
                <a:lnTo>
                  <a:pt x="10059" y="5188"/>
                </a:lnTo>
                <a:lnTo>
                  <a:pt x="10059" y="7526"/>
                </a:lnTo>
                <a:lnTo>
                  <a:pt x="2801" y="7526"/>
                </a:lnTo>
                <a:lnTo>
                  <a:pt x="2801" y="5188"/>
                </a:lnTo>
                <a:close/>
                <a:moveTo>
                  <a:pt x="7063" y="13225"/>
                </a:moveTo>
                <a:lnTo>
                  <a:pt x="7209" y="15052"/>
                </a:lnTo>
                <a:lnTo>
                  <a:pt x="5651" y="15052"/>
                </a:lnTo>
                <a:lnTo>
                  <a:pt x="5797" y="13225"/>
                </a:lnTo>
                <a:lnTo>
                  <a:pt x="5797" y="13225"/>
                </a:lnTo>
                <a:lnTo>
                  <a:pt x="5675" y="13152"/>
                </a:lnTo>
                <a:lnTo>
                  <a:pt x="5553" y="13030"/>
                </a:lnTo>
                <a:lnTo>
                  <a:pt x="5456" y="12933"/>
                </a:lnTo>
                <a:lnTo>
                  <a:pt x="5358" y="12787"/>
                </a:lnTo>
                <a:lnTo>
                  <a:pt x="5285" y="12665"/>
                </a:lnTo>
                <a:lnTo>
                  <a:pt x="5237" y="12495"/>
                </a:lnTo>
                <a:lnTo>
                  <a:pt x="5212" y="12348"/>
                </a:lnTo>
                <a:lnTo>
                  <a:pt x="5212" y="12178"/>
                </a:lnTo>
                <a:lnTo>
                  <a:pt x="5212" y="12178"/>
                </a:lnTo>
                <a:lnTo>
                  <a:pt x="5237" y="11934"/>
                </a:lnTo>
                <a:lnTo>
                  <a:pt x="5310" y="11715"/>
                </a:lnTo>
                <a:lnTo>
                  <a:pt x="5407" y="11496"/>
                </a:lnTo>
                <a:lnTo>
                  <a:pt x="5553" y="11326"/>
                </a:lnTo>
                <a:lnTo>
                  <a:pt x="5748" y="11179"/>
                </a:lnTo>
                <a:lnTo>
                  <a:pt x="5943" y="11058"/>
                </a:lnTo>
                <a:lnTo>
                  <a:pt x="6187" y="10985"/>
                </a:lnTo>
                <a:lnTo>
                  <a:pt x="6430" y="10960"/>
                </a:lnTo>
                <a:lnTo>
                  <a:pt x="6430" y="10960"/>
                </a:lnTo>
                <a:lnTo>
                  <a:pt x="6674" y="10985"/>
                </a:lnTo>
                <a:lnTo>
                  <a:pt x="6917" y="11058"/>
                </a:lnTo>
                <a:lnTo>
                  <a:pt x="7112" y="11179"/>
                </a:lnTo>
                <a:lnTo>
                  <a:pt x="7307" y="11326"/>
                </a:lnTo>
                <a:lnTo>
                  <a:pt x="7453" y="11496"/>
                </a:lnTo>
                <a:lnTo>
                  <a:pt x="7550" y="11715"/>
                </a:lnTo>
                <a:lnTo>
                  <a:pt x="7623" y="11934"/>
                </a:lnTo>
                <a:lnTo>
                  <a:pt x="7648" y="12178"/>
                </a:lnTo>
                <a:lnTo>
                  <a:pt x="7648" y="12178"/>
                </a:lnTo>
                <a:lnTo>
                  <a:pt x="7648" y="12348"/>
                </a:lnTo>
                <a:lnTo>
                  <a:pt x="7623" y="12495"/>
                </a:lnTo>
                <a:lnTo>
                  <a:pt x="7575" y="12665"/>
                </a:lnTo>
                <a:lnTo>
                  <a:pt x="7502" y="12787"/>
                </a:lnTo>
                <a:lnTo>
                  <a:pt x="7404" y="12933"/>
                </a:lnTo>
                <a:lnTo>
                  <a:pt x="7307" y="13030"/>
                </a:lnTo>
                <a:lnTo>
                  <a:pt x="7185" y="13152"/>
                </a:lnTo>
                <a:lnTo>
                  <a:pt x="7063" y="13225"/>
                </a:lnTo>
                <a:lnTo>
                  <a:pt x="7063" y="13225"/>
                </a:lnTo>
                <a:close/>
              </a:path>
            </a:pathLst>
          </a:custGeom>
          <a:noFill/>
          <a:ln w="12175" cap="rnd" cmpd="sng">
            <a:solidFill>
              <a:srgbClr val="0294C7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84" name="Shape 710"/>
          <p:cNvGrpSpPr>
            <a:grpSpLocks noChangeAspect="1"/>
          </p:cNvGrpSpPr>
          <p:nvPr userDrawn="1"/>
        </p:nvGrpSpPr>
        <p:grpSpPr>
          <a:xfrm>
            <a:off x="2580720" y="4086701"/>
            <a:ext cx="340401" cy="228784"/>
            <a:chOff x="1244800" y="3717225"/>
            <a:chExt cx="449375" cy="302025"/>
          </a:xfrm>
        </p:grpSpPr>
        <p:sp>
          <p:nvSpPr>
            <p:cNvPr id="185" name="Shape 711"/>
            <p:cNvSpPr/>
            <p:nvPr/>
          </p:nvSpPr>
          <p:spPr>
            <a:xfrm>
              <a:off x="1244800" y="3717225"/>
              <a:ext cx="449375" cy="302025"/>
            </a:xfrm>
            <a:custGeom>
              <a:avLst/>
              <a:gdLst/>
              <a:ahLst/>
              <a:cxnLst/>
              <a:rect l="0" t="0" r="0" b="0"/>
              <a:pathLst>
                <a:path w="17975" h="12081" fill="none" extrusionOk="0">
                  <a:moveTo>
                    <a:pt x="17000" y="0"/>
                  </a:moveTo>
                  <a:lnTo>
                    <a:pt x="974" y="0"/>
                  </a:lnTo>
                  <a:lnTo>
                    <a:pt x="974" y="0"/>
                  </a:lnTo>
                  <a:lnTo>
                    <a:pt x="780" y="25"/>
                  </a:lnTo>
                  <a:lnTo>
                    <a:pt x="585" y="73"/>
                  </a:lnTo>
                  <a:lnTo>
                    <a:pt x="414" y="171"/>
                  </a:lnTo>
                  <a:lnTo>
                    <a:pt x="292" y="292"/>
                  </a:lnTo>
                  <a:lnTo>
                    <a:pt x="171" y="439"/>
                  </a:lnTo>
                  <a:lnTo>
                    <a:pt x="73" y="609"/>
                  </a:lnTo>
                  <a:lnTo>
                    <a:pt x="25" y="780"/>
                  </a:lnTo>
                  <a:lnTo>
                    <a:pt x="0" y="974"/>
                  </a:lnTo>
                  <a:lnTo>
                    <a:pt x="0" y="11106"/>
                  </a:lnTo>
                  <a:lnTo>
                    <a:pt x="0" y="11106"/>
                  </a:lnTo>
                  <a:lnTo>
                    <a:pt x="25" y="11301"/>
                  </a:lnTo>
                  <a:lnTo>
                    <a:pt x="73" y="11471"/>
                  </a:lnTo>
                  <a:lnTo>
                    <a:pt x="171" y="11642"/>
                  </a:lnTo>
                  <a:lnTo>
                    <a:pt x="292" y="11788"/>
                  </a:lnTo>
                  <a:lnTo>
                    <a:pt x="414" y="11910"/>
                  </a:lnTo>
                  <a:lnTo>
                    <a:pt x="585" y="12007"/>
                  </a:lnTo>
                  <a:lnTo>
                    <a:pt x="780" y="12056"/>
                  </a:lnTo>
                  <a:lnTo>
                    <a:pt x="974" y="12080"/>
                  </a:lnTo>
                  <a:lnTo>
                    <a:pt x="17000" y="12080"/>
                  </a:lnTo>
                  <a:lnTo>
                    <a:pt x="17000" y="12080"/>
                  </a:lnTo>
                  <a:lnTo>
                    <a:pt x="17195" y="12056"/>
                  </a:lnTo>
                  <a:lnTo>
                    <a:pt x="17390" y="12007"/>
                  </a:lnTo>
                  <a:lnTo>
                    <a:pt x="17560" y="11910"/>
                  </a:lnTo>
                  <a:lnTo>
                    <a:pt x="17682" y="11788"/>
                  </a:lnTo>
                  <a:lnTo>
                    <a:pt x="17804" y="11642"/>
                  </a:lnTo>
                  <a:lnTo>
                    <a:pt x="17901" y="11471"/>
                  </a:lnTo>
                  <a:lnTo>
                    <a:pt x="17950" y="11301"/>
                  </a:lnTo>
                  <a:lnTo>
                    <a:pt x="17974" y="11106"/>
                  </a:lnTo>
                  <a:lnTo>
                    <a:pt x="17974" y="974"/>
                  </a:lnTo>
                  <a:lnTo>
                    <a:pt x="17974" y="974"/>
                  </a:lnTo>
                  <a:lnTo>
                    <a:pt x="17950" y="780"/>
                  </a:lnTo>
                  <a:lnTo>
                    <a:pt x="17901" y="609"/>
                  </a:lnTo>
                  <a:lnTo>
                    <a:pt x="17804" y="439"/>
                  </a:lnTo>
                  <a:lnTo>
                    <a:pt x="17682" y="292"/>
                  </a:lnTo>
                  <a:lnTo>
                    <a:pt x="17560" y="171"/>
                  </a:lnTo>
                  <a:lnTo>
                    <a:pt x="17390" y="73"/>
                  </a:lnTo>
                  <a:lnTo>
                    <a:pt x="17195" y="25"/>
                  </a:lnTo>
                  <a:lnTo>
                    <a:pt x="17000" y="0"/>
                  </a:lnTo>
                  <a:lnTo>
                    <a:pt x="17000" y="0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6" name="Shape 712"/>
            <p:cNvSpPr/>
            <p:nvPr/>
          </p:nvSpPr>
          <p:spPr>
            <a:xfrm>
              <a:off x="1244800" y="3795150"/>
              <a:ext cx="449375" cy="25"/>
            </a:xfrm>
            <a:custGeom>
              <a:avLst/>
              <a:gdLst/>
              <a:ahLst/>
              <a:cxnLst/>
              <a:rect l="0" t="0" r="0" b="0"/>
              <a:pathLst>
                <a:path w="17975" h="1" fill="none" extrusionOk="0">
                  <a:moveTo>
                    <a:pt x="17974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7" name="Shape 713"/>
            <p:cNvSpPr/>
            <p:nvPr/>
          </p:nvSpPr>
          <p:spPr>
            <a:xfrm>
              <a:off x="1244800" y="3853000"/>
              <a:ext cx="449375" cy="25"/>
            </a:xfrm>
            <a:custGeom>
              <a:avLst/>
              <a:gdLst/>
              <a:ahLst/>
              <a:cxnLst/>
              <a:rect l="0" t="0" r="0" b="0"/>
              <a:pathLst>
                <a:path w="17975" h="1" fill="none" extrusionOk="0">
                  <a:moveTo>
                    <a:pt x="0" y="0"/>
                  </a:moveTo>
                  <a:lnTo>
                    <a:pt x="17974" y="0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8" name="Shape 714"/>
            <p:cNvSpPr/>
            <p:nvPr/>
          </p:nvSpPr>
          <p:spPr>
            <a:xfrm>
              <a:off x="1302625" y="3893800"/>
              <a:ext cx="161375" cy="25"/>
            </a:xfrm>
            <a:custGeom>
              <a:avLst/>
              <a:gdLst/>
              <a:ahLst/>
              <a:cxnLst/>
              <a:rect l="0" t="0" r="0" b="0"/>
              <a:pathLst>
                <a:path w="6455" h="1" fill="none" extrusionOk="0">
                  <a:moveTo>
                    <a:pt x="6455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9" name="Shape 715"/>
            <p:cNvSpPr/>
            <p:nvPr/>
          </p:nvSpPr>
          <p:spPr>
            <a:xfrm>
              <a:off x="1302625" y="3933975"/>
              <a:ext cx="110250" cy="25"/>
            </a:xfrm>
            <a:custGeom>
              <a:avLst/>
              <a:gdLst/>
              <a:ahLst/>
              <a:cxnLst/>
              <a:rect l="0" t="0" r="0" b="0"/>
              <a:pathLst>
                <a:path w="4410" h="1" fill="none" extrusionOk="0">
                  <a:moveTo>
                    <a:pt x="4409" y="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0" name="Shape 716"/>
            <p:cNvSpPr/>
            <p:nvPr/>
          </p:nvSpPr>
          <p:spPr>
            <a:xfrm>
              <a:off x="1572975" y="3899875"/>
              <a:ext cx="62125" cy="40225"/>
            </a:xfrm>
            <a:custGeom>
              <a:avLst/>
              <a:gdLst/>
              <a:ahLst/>
              <a:cxnLst/>
              <a:rect l="0" t="0" r="0" b="0"/>
              <a:pathLst>
                <a:path w="2485" h="1609" fill="none" extrusionOk="0">
                  <a:moveTo>
                    <a:pt x="1998" y="1"/>
                  </a:move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1218"/>
                  </a:lnTo>
                  <a:lnTo>
                    <a:pt x="49" y="1316"/>
                  </a:lnTo>
                  <a:lnTo>
                    <a:pt x="98" y="1389"/>
                  </a:lnTo>
                  <a:lnTo>
                    <a:pt x="147" y="1462"/>
                  </a:lnTo>
                  <a:lnTo>
                    <a:pt x="220" y="1511"/>
                  </a:lnTo>
                  <a:lnTo>
                    <a:pt x="293" y="1559"/>
                  </a:lnTo>
                  <a:lnTo>
                    <a:pt x="390" y="1584"/>
                  </a:lnTo>
                  <a:lnTo>
                    <a:pt x="488" y="1608"/>
                  </a:lnTo>
                  <a:lnTo>
                    <a:pt x="1998" y="1608"/>
                  </a:lnTo>
                  <a:lnTo>
                    <a:pt x="1998" y="1608"/>
                  </a:lnTo>
                  <a:lnTo>
                    <a:pt x="2095" y="1584"/>
                  </a:lnTo>
                  <a:lnTo>
                    <a:pt x="2192" y="1559"/>
                  </a:lnTo>
                  <a:lnTo>
                    <a:pt x="2265" y="1511"/>
                  </a:lnTo>
                  <a:lnTo>
                    <a:pt x="2339" y="1462"/>
                  </a:lnTo>
                  <a:lnTo>
                    <a:pt x="2387" y="1389"/>
                  </a:lnTo>
                  <a:lnTo>
                    <a:pt x="2436" y="1316"/>
                  </a:lnTo>
                  <a:lnTo>
                    <a:pt x="2485" y="1218"/>
                  </a:lnTo>
                  <a:lnTo>
                    <a:pt x="2485" y="1121"/>
                  </a:lnTo>
                  <a:lnTo>
                    <a:pt x="2485" y="488"/>
                  </a:lnTo>
                  <a:lnTo>
                    <a:pt x="2485" y="488"/>
                  </a:lnTo>
                  <a:lnTo>
                    <a:pt x="2485" y="390"/>
                  </a:lnTo>
                  <a:lnTo>
                    <a:pt x="2436" y="293"/>
                  </a:lnTo>
                  <a:lnTo>
                    <a:pt x="2387" y="220"/>
                  </a:lnTo>
                  <a:lnTo>
                    <a:pt x="2339" y="147"/>
                  </a:lnTo>
                  <a:lnTo>
                    <a:pt x="2265" y="74"/>
                  </a:lnTo>
                  <a:lnTo>
                    <a:pt x="2192" y="25"/>
                  </a:lnTo>
                  <a:lnTo>
                    <a:pt x="2095" y="1"/>
                  </a:lnTo>
                  <a:lnTo>
                    <a:pt x="1998" y="1"/>
                  </a:lnTo>
                  <a:lnTo>
                    <a:pt x="1998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91" name="Shape 717"/>
          <p:cNvGrpSpPr>
            <a:grpSpLocks noChangeAspect="1"/>
          </p:cNvGrpSpPr>
          <p:nvPr userDrawn="1"/>
        </p:nvGrpSpPr>
        <p:grpSpPr>
          <a:xfrm>
            <a:off x="3094511" y="4069165"/>
            <a:ext cx="331178" cy="258762"/>
            <a:chOff x="1923075" y="3694075"/>
            <a:chExt cx="437200" cy="341600"/>
          </a:xfrm>
        </p:grpSpPr>
        <p:sp>
          <p:nvSpPr>
            <p:cNvPr id="192" name="Shape 718"/>
            <p:cNvSpPr/>
            <p:nvPr/>
          </p:nvSpPr>
          <p:spPr>
            <a:xfrm>
              <a:off x="2247600" y="3983300"/>
              <a:ext cx="52400" cy="52375"/>
            </a:xfrm>
            <a:custGeom>
              <a:avLst/>
              <a:gdLst/>
              <a:ahLst/>
              <a:cxnLst/>
              <a:rect l="0" t="0" r="0" b="0"/>
              <a:pathLst>
                <a:path w="2096" h="2095" fill="none" extrusionOk="0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3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3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3" name="Shape 719"/>
            <p:cNvSpPr/>
            <p:nvPr/>
          </p:nvSpPr>
          <p:spPr>
            <a:xfrm>
              <a:off x="2035100" y="3983300"/>
              <a:ext cx="52400" cy="52375"/>
            </a:xfrm>
            <a:custGeom>
              <a:avLst/>
              <a:gdLst/>
              <a:ahLst/>
              <a:cxnLst/>
              <a:rect l="0" t="0" r="0" b="0"/>
              <a:pathLst>
                <a:path w="2096" h="2095" fill="none" extrusionOk="0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4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4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4" name="Shape 720"/>
            <p:cNvSpPr/>
            <p:nvPr/>
          </p:nvSpPr>
          <p:spPr>
            <a:xfrm>
              <a:off x="1923075" y="3694075"/>
              <a:ext cx="437200" cy="280100"/>
            </a:xfrm>
            <a:custGeom>
              <a:avLst/>
              <a:gdLst/>
              <a:ahLst/>
              <a:cxnLst/>
              <a:rect l="0" t="0" r="0" b="0"/>
              <a:pathLst>
                <a:path w="17488" h="11204" fill="none" extrusionOk="0">
                  <a:moveTo>
                    <a:pt x="14516" y="10912"/>
                  </a:moveTo>
                  <a:lnTo>
                    <a:pt x="5675" y="10912"/>
                  </a:lnTo>
                  <a:lnTo>
                    <a:pt x="6089" y="9889"/>
                  </a:lnTo>
                  <a:lnTo>
                    <a:pt x="6089" y="9889"/>
                  </a:lnTo>
                  <a:lnTo>
                    <a:pt x="6235" y="9913"/>
                  </a:lnTo>
                  <a:lnTo>
                    <a:pt x="6406" y="9913"/>
                  </a:lnTo>
                  <a:lnTo>
                    <a:pt x="13810" y="9231"/>
                  </a:lnTo>
                  <a:lnTo>
                    <a:pt x="13810" y="9231"/>
                  </a:lnTo>
                  <a:lnTo>
                    <a:pt x="13980" y="9207"/>
                  </a:lnTo>
                  <a:lnTo>
                    <a:pt x="14151" y="9134"/>
                  </a:lnTo>
                  <a:lnTo>
                    <a:pt x="14297" y="9061"/>
                  </a:lnTo>
                  <a:lnTo>
                    <a:pt x="14467" y="8963"/>
                  </a:lnTo>
                  <a:lnTo>
                    <a:pt x="14614" y="8866"/>
                  </a:lnTo>
                  <a:lnTo>
                    <a:pt x="14735" y="8744"/>
                  </a:lnTo>
                  <a:lnTo>
                    <a:pt x="14833" y="8598"/>
                  </a:lnTo>
                  <a:lnTo>
                    <a:pt x="14930" y="8452"/>
                  </a:lnTo>
                  <a:lnTo>
                    <a:pt x="17414" y="3142"/>
                  </a:lnTo>
                  <a:lnTo>
                    <a:pt x="17414" y="3142"/>
                  </a:lnTo>
                  <a:lnTo>
                    <a:pt x="17463" y="2996"/>
                  </a:lnTo>
                  <a:lnTo>
                    <a:pt x="17487" y="2875"/>
                  </a:lnTo>
                  <a:lnTo>
                    <a:pt x="17463" y="2753"/>
                  </a:lnTo>
                  <a:lnTo>
                    <a:pt x="17439" y="2631"/>
                  </a:lnTo>
                  <a:lnTo>
                    <a:pt x="17366" y="2558"/>
                  </a:lnTo>
                  <a:lnTo>
                    <a:pt x="17244" y="2485"/>
                  </a:lnTo>
                  <a:lnTo>
                    <a:pt x="17122" y="2436"/>
                  </a:lnTo>
                  <a:lnTo>
                    <a:pt x="16976" y="2412"/>
                  </a:lnTo>
                  <a:lnTo>
                    <a:pt x="4579" y="1998"/>
                  </a:lnTo>
                  <a:lnTo>
                    <a:pt x="4214" y="366"/>
                  </a:lnTo>
                  <a:lnTo>
                    <a:pt x="4214" y="366"/>
                  </a:lnTo>
                  <a:lnTo>
                    <a:pt x="4141" y="220"/>
                  </a:lnTo>
                  <a:lnTo>
                    <a:pt x="4043" y="98"/>
                  </a:lnTo>
                  <a:lnTo>
                    <a:pt x="3897" y="25"/>
                  </a:lnTo>
                  <a:lnTo>
                    <a:pt x="372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22"/>
                  </a:lnTo>
                  <a:lnTo>
                    <a:pt x="74" y="196"/>
                  </a:lnTo>
                  <a:lnTo>
                    <a:pt x="25" y="293"/>
                  </a:lnTo>
                  <a:lnTo>
                    <a:pt x="1" y="366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585"/>
                  </a:lnTo>
                  <a:lnTo>
                    <a:pt x="25" y="658"/>
                  </a:lnTo>
                  <a:lnTo>
                    <a:pt x="74" y="756"/>
                  </a:lnTo>
                  <a:lnTo>
                    <a:pt x="147" y="829"/>
                  </a:lnTo>
                  <a:lnTo>
                    <a:pt x="220" y="877"/>
                  </a:lnTo>
                  <a:lnTo>
                    <a:pt x="293" y="926"/>
                  </a:lnTo>
                  <a:lnTo>
                    <a:pt x="390" y="951"/>
                  </a:lnTo>
                  <a:lnTo>
                    <a:pt x="488" y="975"/>
                  </a:lnTo>
                  <a:lnTo>
                    <a:pt x="3337" y="975"/>
                  </a:lnTo>
                  <a:lnTo>
                    <a:pt x="5286" y="9256"/>
                  </a:lnTo>
                  <a:lnTo>
                    <a:pt x="4506" y="11204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5" name="Shape 721"/>
            <p:cNvSpPr/>
            <p:nvPr/>
          </p:nvSpPr>
          <p:spPr>
            <a:xfrm>
              <a:off x="2261000" y="3781750"/>
              <a:ext cx="48725" cy="108400"/>
            </a:xfrm>
            <a:custGeom>
              <a:avLst/>
              <a:gdLst/>
              <a:ahLst/>
              <a:cxnLst/>
              <a:rect l="0" t="0" r="0" b="0"/>
              <a:pathLst>
                <a:path w="1949" h="4336" fill="none" extrusionOk="0">
                  <a:moveTo>
                    <a:pt x="1" y="4336"/>
                  </a:moveTo>
                  <a:lnTo>
                    <a:pt x="1949" y="1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6" name="Shape 722"/>
            <p:cNvSpPr/>
            <p:nvPr/>
          </p:nvSpPr>
          <p:spPr>
            <a:xfrm>
              <a:off x="2225675" y="3780550"/>
              <a:ext cx="32300" cy="113875"/>
            </a:xfrm>
            <a:custGeom>
              <a:avLst/>
              <a:gdLst/>
              <a:ahLst/>
              <a:cxnLst/>
              <a:rect l="0" t="0" r="0" b="0"/>
              <a:pathLst>
                <a:path w="1292" h="4555" fill="none" extrusionOk="0">
                  <a:moveTo>
                    <a:pt x="1" y="4554"/>
                  </a:moveTo>
                  <a:lnTo>
                    <a:pt x="1292" y="0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7" name="Shape 723"/>
            <p:cNvSpPr/>
            <p:nvPr/>
          </p:nvSpPr>
          <p:spPr>
            <a:xfrm>
              <a:off x="2190375" y="3779325"/>
              <a:ext cx="15850" cy="119350"/>
            </a:xfrm>
            <a:custGeom>
              <a:avLst/>
              <a:gdLst/>
              <a:ahLst/>
              <a:cxnLst/>
              <a:rect l="0" t="0" r="0" b="0"/>
              <a:pathLst>
                <a:path w="634" h="4774" fill="none" extrusionOk="0">
                  <a:moveTo>
                    <a:pt x="0" y="4774"/>
                  </a:moveTo>
                  <a:lnTo>
                    <a:pt x="634" y="0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8" name="Shape 724"/>
            <p:cNvSpPr/>
            <p:nvPr/>
          </p:nvSpPr>
          <p:spPr>
            <a:xfrm>
              <a:off x="2154450" y="3777500"/>
              <a:ext cx="1250" cy="126050"/>
            </a:xfrm>
            <a:custGeom>
              <a:avLst/>
              <a:gdLst/>
              <a:ahLst/>
              <a:cxnLst/>
              <a:rect l="0" t="0" r="0" b="0"/>
              <a:pathLst>
                <a:path w="50" h="5042" fill="none" extrusionOk="0">
                  <a:moveTo>
                    <a:pt x="49" y="5042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9" name="Shape 725"/>
            <p:cNvSpPr/>
            <p:nvPr/>
          </p:nvSpPr>
          <p:spPr>
            <a:xfrm>
              <a:off x="2103300" y="3776275"/>
              <a:ext cx="17075" cy="131550"/>
            </a:xfrm>
            <a:custGeom>
              <a:avLst/>
              <a:gdLst/>
              <a:ahLst/>
              <a:cxnLst/>
              <a:rect l="0" t="0" r="0" b="0"/>
              <a:pathLst>
                <a:path w="683" h="5262" fill="none" extrusionOk="0">
                  <a:moveTo>
                    <a:pt x="683" y="526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0" name="Shape 726"/>
            <p:cNvSpPr/>
            <p:nvPr/>
          </p:nvSpPr>
          <p:spPr>
            <a:xfrm>
              <a:off x="2051550" y="3775050"/>
              <a:ext cx="34125" cy="137025"/>
            </a:xfrm>
            <a:custGeom>
              <a:avLst/>
              <a:gdLst/>
              <a:ahLst/>
              <a:cxnLst/>
              <a:rect l="0" t="0" r="0" b="0"/>
              <a:pathLst>
                <a:path w="1365" h="5481" fill="none" extrusionOk="0">
                  <a:moveTo>
                    <a:pt x="1364" y="548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01" name="Shape 727"/>
          <p:cNvGrpSpPr>
            <a:grpSpLocks noChangeAspect="1"/>
          </p:cNvGrpSpPr>
          <p:nvPr userDrawn="1"/>
        </p:nvGrpSpPr>
        <p:grpSpPr>
          <a:xfrm>
            <a:off x="3606921" y="4065018"/>
            <a:ext cx="324720" cy="266601"/>
            <a:chOff x="2599525" y="3688600"/>
            <a:chExt cx="428675" cy="351950"/>
          </a:xfrm>
        </p:grpSpPr>
        <p:sp>
          <p:nvSpPr>
            <p:cNvPr id="202" name="Shape 728"/>
            <p:cNvSpPr/>
            <p:nvPr/>
          </p:nvSpPr>
          <p:spPr>
            <a:xfrm>
              <a:off x="2599525" y="3688600"/>
              <a:ext cx="428675" cy="168675"/>
            </a:xfrm>
            <a:custGeom>
              <a:avLst/>
              <a:gdLst/>
              <a:ahLst/>
              <a:cxnLst/>
              <a:rect l="0" t="0" r="0" b="0"/>
              <a:pathLst>
                <a:path w="17147" h="6747" fill="none" extrusionOk="0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3" name="Shape 729"/>
            <p:cNvSpPr/>
            <p:nvPr/>
          </p:nvSpPr>
          <p:spPr>
            <a:xfrm>
              <a:off x="2792550" y="3862125"/>
              <a:ext cx="42650" cy="23775"/>
            </a:xfrm>
            <a:custGeom>
              <a:avLst/>
              <a:gdLst/>
              <a:ahLst/>
              <a:cxnLst/>
              <a:rect l="0" t="0" r="0" b="0"/>
              <a:pathLst>
                <a:path w="1706" h="951" fill="none" extrusionOk="0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4" name="Shape 730"/>
            <p:cNvSpPr/>
            <p:nvPr/>
          </p:nvSpPr>
          <p:spPr>
            <a:xfrm>
              <a:off x="2599525" y="3852375"/>
              <a:ext cx="428675" cy="188175"/>
            </a:xfrm>
            <a:custGeom>
              <a:avLst/>
              <a:gdLst/>
              <a:ahLst/>
              <a:cxnLst/>
              <a:rect l="0" t="0" r="0" b="0"/>
              <a:pathLst>
                <a:path w="17147" h="7527" fill="none" extrusionOk="0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05" name="Shape 731"/>
          <p:cNvGrpSpPr>
            <a:grpSpLocks noChangeAspect="1"/>
          </p:cNvGrpSpPr>
          <p:nvPr userDrawn="1"/>
        </p:nvGrpSpPr>
        <p:grpSpPr>
          <a:xfrm>
            <a:off x="4131795" y="4046574"/>
            <a:ext cx="300745" cy="296581"/>
            <a:chOff x="3292425" y="3664250"/>
            <a:chExt cx="397025" cy="391525"/>
          </a:xfrm>
        </p:grpSpPr>
        <p:sp>
          <p:nvSpPr>
            <p:cNvPr id="206" name="Shape 732"/>
            <p:cNvSpPr/>
            <p:nvPr/>
          </p:nvSpPr>
          <p:spPr>
            <a:xfrm>
              <a:off x="3292425" y="3680675"/>
              <a:ext cx="375100" cy="375100"/>
            </a:xfrm>
            <a:custGeom>
              <a:avLst/>
              <a:gdLst/>
              <a:ahLst/>
              <a:cxnLst/>
              <a:rect l="0" t="0" r="0" b="0"/>
              <a:pathLst>
                <a:path w="15004" h="15004" fill="none" extrusionOk="0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7" name="Shape 733"/>
            <p:cNvSpPr/>
            <p:nvPr/>
          </p:nvSpPr>
          <p:spPr>
            <a:xfrm>
              <a:off x="3504325" y="3664250"/>
              <a:ext cx="131525" cy="153450"/>
            </a:xfrm>
            <a:custGeom>
              <a:avLst/>
              <a:gdLst/>
              <a:ahLst/>
              <a:cxnLst/>
              <a:rect l="0" t="0" r="0" b="0"/>
              <a:pathLst>
                <a:path w="5261" h="613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8" name="Shape 734"/>
            <p:cNvSpPr/>
            <p:nvPr/>
          </p:nvSpPr>
          <p:spPr>
            <a:xfrm>
              <a:off x="3501875" y="3749500"/>
              <a:ext cx="187575" cy="96825"/>
            </a:xfrm>
            <a:custGeom>
              <a:avLst/>
              <a:gdLst/>
              <a:ahLst/>
              <a:cxnLst/>
              <a:rect l="0" t="0" r="0" b="0"/>
              <a:pathLst>
                <a:path w="7503" h="3873" fill="none" extrusionOk="0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09" name="Shape 735"/>
          <p:cNvGrpSpPr>
            <a:grpSpLocks noChangeAspect="1"/>
          </p:cNvGrpSpPr>
          <p:nvPr userDrawn="1"/>
        </p:nvGrpSpPr>
        <p:grpSpPr>
          <a:xfrm>
            <a:off x="4616537" y="4084846"/>
            <a:ext cx="333035" cy="241699"/>
            <a:chOff x="3932350" y="3714775"/>
            <a:chExt cx="439650" cy="319075"/>
          </a:xfrm>
        </p:grpSpPr>
        <p:sp>
          <p:nvSpPr>
            <p:cNvPr id="210" name="Shape 736"/>
            <p:cNvSpPr/>
            <p:nvPr/>
          </p:nvSpPr>
          <p:spPr>
            <a:xfrm>
              <a:off x="3932350" y="3714775"/>
              <a:ext cx="439650" cy="319075"/>
            </a:xfrm>
            <a:custGeom>
              <a:avLst/>
              <a:gdLst/>
              <a:ahLst/>
              <a:cxnLst/>
              <a:rect l="0" t="0" r="0" b="0"/>
              <a:pathLst>
                <a:path w="17586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1" name="Shape 737"/>
            <p:cNvSpPr/>
            <p:nvPr/>
          </p:nvSpPr>
          <p:spPr>
            <a:xfrm>
              <a:off x="3970100" y="3862750"/>
              <a:ext cx="77350" cy="132750"/>
            </a:xfrm>
            <a:custGeom>
              <a:avLst/>
              <a:gdLst/>
              <a:ahLst/>
              <a:cxnLst/>
              <a:rect l="0" t="0" r="0" b="0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2" name="Shape 738"/>
            <p:cNvSpPr/>
            <p:nvPr/>
          </p:nvSpPr>
          <p:spPr>
            <a:xfrm>
              <a:off x="4278800" y="3862750"/>
              <a:ext cx="77350" cy="132750"/>
            </a:xfrm>
            <a:custGeom>
              <a:avLst/>
              <a:gdLst/>
              <a:ahLst/>
              <a:cxnLst/>
              <a:rect l="0" t="0" r="0" b="0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3" name="Shape 739"/>
            <p:cNvSpPr/>
            <p:nvPr/>
          </p:nvSpPr>
          <p:spPr>
            <a:xfrm>
              <a:off x="4073000" y="3716600"/>
              <a:ext cx="77350" cy="278900"/>
            </a:xfrm>
            <a:custGeom>
              <a:avLst/>
              <a:gdLst/>
              <a:ahLst/>
              <a:cxnLst/>
              <a:rect l="0" t="0" r="0" b="0"/>
              <a:pathLst>
                <a:path w="3094" h="11156" fill="none" extrusionOk="0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4" name="Shape 740"/>
            <p:cNvSpPr/>
            <p:nvPr/>
          </p:nvSpPr>
          <p:spPr>
            <a:xfrm>
              <a:off x="4175900" y="3787250"/>
              <a:ext cx="77350" cy="208250"/>
            </a:xfrm>
            <a:custGeom>
              <a:avLst/>
              <a:gdLst/>
              <a:ahLst/>
              <a:cxnLst/>
              <a:rect l="0" t="0" r="0" b="0"/>
              <a:pathLst>
                <a:path w="3094" h="8330" fill="none" extrusionOk="0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15" name="Shape 741"/>
          <p:cNvGrpSpPr>
            <a:grpSpLocks noChangeAspect="1"/>
          </p:cNvGrpSpPr>
          <p:nvPr userDrawn="1"/>
        </p:nvGrpSpPr>
        <p:grpSpPr>
          <a:xfrm>
            <a:off x="5125730" y="4084846"/>
            <a:ext cx="333015" cy="241699"/>
            <a:chOff x="4604550" y="3714775"/>
            <a:chExt cx="439625" cy="319075"/>
          </a:xfrm>
        </p:grpSpPr>
        <p:sp>
          <p:nvSpPr>
            <p:cNvPr id="216" name="Shape 742"/>
            <p:cNvSpPr/>
            <p:nvPr/>
          </p:nvSpPr>
          <p:spPr>
            <a:xfrm>
              <a:off x="4604550" y="3714775"/>
              <a:ext cx="439625" cy="319075"/>
            </a:xfrm>
            <a:custGeom>
              <a:avLst/>
              <a:gdLst/>
              <a:ahLst/>
              <a:cxnLst/>
              <a:rect l="0" t="0" r="0" b="0"/>
              <a:pathLst>
                <a:path w="17585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7" name="Shape 743"/>
            <p:cNvSpPr/>
            <p:nvPr/>
          </p:nvSpPr>
          <p:spPr>
            <a:xfrm>
              <a:off x="4647175" y="3761675"/>
              <a:ext cx="354400" cy="213725"/>
            </a:xfrm>
            <a:custGeom>
              <a:avLst/>
              <a:gdLst/>
              <a:ahLst/>
              <a:cxnLst/>
              <a:rect l="0" t="0" r="0" b="0"/>
              <a:pathLst>
                <a:path w="14176" h="8549" fill="none" extrusionOk="0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18" name="Shape 744"/>
          <p:cNvGrpSpPr>
            <a:grpSpLocks noChangeAspect="1"/>
          </p:cNvGrpSpPr>
          <p:nvPr userDrawn="1"/>
        </p:nvGrpSpPr>
        <p:grpSpPr>
          <a:xfrm>
            <a:off x="5646908" y="4059943"/>
            <a:ext cx="318265" cy="282756"/>
            <a:chOff x="5292575" y="3681900"/>
            <a:chExt cx="420150" cy="373275"/>
          </a:xfrm>
        </p:grpSpPr>
        <p:sp>
          <p:nvSpPr>
            <p:cNvPr id="219" name="Shape 745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0" t="0" r="0" b="0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0" name="Shape 746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0" t="0" r="0" b="0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1" name="Shape 747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0" t="0" r="0" b="0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2" name="Shape 748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0" t="0" r="0" b="0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3" name="Shape 749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0" t="0" r="0" b="0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4" name="Shape 750"/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0" t="0" r="0" b="0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5" name="Shape 751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0" t="0" r="0" b="0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26" name="Shape 752"/>
          <p:cNvGrpSpPr>
            <a:grpSpLocks noChangeAspect="1"/>
          </p:cNvGrpSpPr>
          <p:nvPr userDrawn="1"/>
        </p:nvGrpSpPr>
        <p:grpSpPr>
          <a:xfrm>
            <a:off x="6138108" y="4023960"/>
            <a:ext cx="354244" cy="354244"/>
            <a:chOff x="5941025" y="3634400"/>
            <a:chExt cx="467650" cy="467650"/>
          </a:xfrm>
        </p:grpSpPr>
        <p:sp>
          <p:nvSpPr>
            <p:cNvPr id="227" name="Shape 753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0" t="0" r="0" b="0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8" name="Shape 754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0" t="0" r="0" b="0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9" name="Shape 755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0" t="0" r="0" b="0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0" name="Shape 756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0" t="0" r="0" b="0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1" name="Shape 757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0" t="0" r="0" b="0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2" name="Shape 758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0" t="0" r="0" b="0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33" name="Shape 759"/>
          <p:cNvGrpSpPr>
            <a:grpSpLocks noChangeAspect="1"/>
          </p:cNvGrpSpPr>
          <p:nvPr userDrawn="1"/>
        </p:nvGrpSpPr>
        <p:grpSpPr>
          <a:xfrm>
            <a:off x="6669912" y="4046573"/>
            <a:ext cx="309021" cy="309041"/>
            <a:chOff x="6643075" y="3664250"/>
            <a:chExt cx="407950" cy="407975"/>
          </a:xfrm>
        </p:grpSpPr>
        <p:sp>
          <p:nvSpPr>
            <p:cNvPr id="234" name="Shape 760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0" t="0" r="0" b="0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5" name="Shape 761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0" t="0" r="0" b="0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36" name="Shape 762"/>
          <p:cNvGrpSpPr>
            <a:grpSpLocks noChangeAspect="1"/>
          </p:cNvGrpSpPr>
          <p:nvPr userDrawn="1"/>
        </p:nvGrpSpPr>
        <p:grpSpPr>
          <a:xfrm>
            <a:off x="2074291" y="4542848"/>
            <a:ext cx="334872" cy="334853"/>
            <a:chOff x="576250" y="4319400"/>
            <a:chExt cx="442075" cy="442050"/>
          </a:xfrm>
        </p:grpSpPr>
        <p:sp>
          <p:nvSpPr>
            <p:cNvPr id="237" name="Shape 763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0" t="0" r="0" b="0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8" name="Shape 764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0" t="0" r="0" b="0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9" name="Shape 765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0" t="0" r="0" b="0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0" name="Shape 766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0" t="0" r="0" b="0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41" name="Shape 767"/>
          <p:cNvSpPr>
            <a:spLocks noChangeAspect="1"/>
          </p:cNvSpPr>
          <p:nvPr userDrawn="1"/>
        </p:nvSpPr>
        <p:spPr>
          <a:xfrm>
            <a:off x="2569660" y="4607945"/>
            <a:ext cx="362540" cy="204789"/>
          </a:xfrm>
          <a:custGeom>
            <a:avLst/>
            <a:gdLst/>
            <a:ahLst/>
            <a:cxnLst/>
            <a:rect l="0" t="0" r="0" b="0"/>
            <a:pathLst>
              <a:path w="19144" h="10814" fill="none" extrusionOk="0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w="12175" cap="rnd" cmpd="sng">
            <a:solidFill>
              <a:srgbClr val="0294C7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2" name="Shape 768"/>
          <p:cNvSpPr>
            <a:spLocks noChangeAspect="1"/>
          </p:cNvSpPr>
          <p:nvPr userDrawn="1"/>
        </p:nvSpPr>
        <p:spPr>
          <a:xfrm>
            <a:off x="4634140" y="4556737"/>
            <a:ext cx="307185" cy="307204"/>
          </a:xfrm>
          <a:custGeom>
            <a:avLst/>
            <a:gdLst/>
            <a:ahLst/>
            <a:cxnLst/>
            <a:rect l="0" t="0" r="0" b="0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w="12175" cap="rnd" cmpd="sng">
            <a:solidFill>
              <a:srgbClr val="0294C7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3" name="Shape 769"/>
          <p:cNvSpPr>
            <a:spLocks noChangeAspect="1"/>
          </p:cNvSpPr>
          <p:nvPr userDrawn="1"/>
        </p:nvSpPr>
        <p:spPr>
          <a:xfrm>
            <a:off x="4124937" y="4576109"/>
            <a:ext cx="307185" cy="268458"/>
          </a:xfrm>
          <a:custGeom>
            <a:avLst/>
            <a:gdLst/>
            <a:ahLst/>
            <a:cxnLst/>
            <a:rect l="0" t="0" r="0" b="0"/>
            <a:pathLst>
              <a:path w="16221" h="14176" fill="none" extrusionOk="0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noFill/>
          <a:ln w="12175" cap="rnd" cmpd="sng">
            <a:solidFill>
              <a:srgbClr val="0294C7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4" name="Shape 770"/>
          <p:cNvSpPr>
            <a:spLocks noChangeAspect="1"/>
          </p:cNvSpPr>
          <p:nvPr userDrawn="1"/>
        </p:nvSpPr>
        <p:spPr>
          <a:xfrm>
            <a:off x="5141961" y="4555354"/>
            <a:ext cx="309950" cy="309969"/>
          </a:xfrm>
          <a:custGeom>
            <a:avLst/>
            <a:gdLst/>
            <a:ahLst/>
            <a:cxnLst/>
            <a:rect l="0" t="0" r="0" b="0"/>
            <a:pathLst>
              <a:path w="16367" h="16368" fill="none" extrusionOk="0">
                <a:moveTo>
                  <a:pt x="16074" y="4385"/>
                </a:moveTo>
                <a:lnTo>
                  <a:pt x="11983" y="293"/>
                </a:lnTo>
                <a:lnTo>
                  <a:pt x="11983" y="293"/>
                </a:lnTo>
                <a:lnTo>
                  <a:pt x="11812" y="171"/>
                </a:lnTo>
                <a:lnTo>
                  <a:pt x="11642" y="74"/>
                </a:lnTo>
                <a:lnTo>
                  <a:pt x="11447" y="25"/>
                </a:lnTo>
                <a:lnTo>
                  <a:pt x="11252" y="1"/>
                </a:lnTo>
                <a:lnTo>
                  <a:pt x="5115" y="1"/>
                </a:lnTo>
                <a:lnTo>
                  <a:pt x="5115" y="1"/>
                </a:lnTo>
                <a:lnTo>
                  <a:pt x="4920" y="25"/>
                </a:lnTo>
                <a:lnTo>
                  <a:pt x="4725" y="74"/>
                </a:lnTo>
                <a:lnTo>
                  <a:pt x="4554" y="171"/>
                </a:lnTo>
                <a:lnTo>
                  <a:pt x="4384" y="293"/>
                </a:lnTo>
                <a:lnTo>
                  <a:pt x="292" y="4385"/>
                </a:lnTo>
                <a:lnTo>
                  <a:pt x="292" y="4385"/>
                </a:lnTo>
                <a:lnTo>
                  <a:pt x="171" y="4555"/>
                </a:lnTo>
                <a:lnTo>
                  <a:pt x="73" y="4726"/>
                </a:lnTo>
                <a:lnTo>
                  <a:pt x="24" y="4921"/>
                </a:lnTo>
                <a:lnTo>
                  <a:pt x="0" y="5115"/>
                </a:lnTo>
                <a:lnTo>
                  <a:pt x="0" y="11253"/>
                </a:lnTo>
                <a:lnTo>
                  <a:pt x="0" y="11253"/>
                </a:lnTo>
                <a:lnTo>
                  <a:pt x="24" y="11448"/>
                </a:lnTo>
                <a:lnTo>
                  <a:pt x="73" y="11642"/>
                </a:lnTo>
                <a:lnTo>
                  <a:pt x="171" y="11813"/>
                </a:lnTo>
                <a:lnTo>
                  <a:pt x="292" y="11983"/>
                </a:lnTo>
                <a:lnTo>
                  <a:pt x="4384" y="16075"/>
                </a:lnTo>
                <a:lnTo>
                  <a:pt x="4384" y="16075"/>
                </a:lnTo>
                <a:lnTo>
                  <a:pt x="4554" y="16197"/>
                </a:lnTo>
                <a:lnTo>
                  <a:pt x="4725" y="16294"/>
                </a:lnTo>
                <a:lnTo>
                  <a:pt x="4920" y="16343"/>
                </a:lnTo>
                <a:lnTo>
                  <a:pt x="5115" y="16367"/>
                </a:lnTo>
                <a:lnTo>
                  <a:pt x="11252" y="16367"/>
                </a:lnTo>
                <a:lnTo>
                  <a:pt x="11252" y="16367"/>
                </a:lnTo>
                <a:lnTo>
                  <a:pt x="11447" y="16343"/>
                </a:lnTo>
                <a:lnTo>
                  <a:pt x="11642" y="16294"/>
                </a:lnTo>
                <a:lnTo>
                  <a:pt x="11812" y="16197"/>
                </a:lnTo>
                <a:lnTo>
                  <a:pt x="11983" y="16075"/>
                </a:lnTo>
                <a:lnTo>
                  <a:pt x="16074" y="11983"/>
                </a:lnTo>
                <a:lnTo>
                  <a:pt x="16074" y="11983"/>
                </a:lnTo>
                <a:lnTo>
                  <a:pt x="16196" y="11813"/>
                </a:lnTo>
                <a:lnTo>
                  <a:pt x="16294" y="11642"/>
                </a:lnTo>
                <a:lnTo>
                  <a:pt x="16342" y="11448"/>
                </a:lnTo>
                <a:lnTo>
                  <a:pt x="16367" y="11253"/>
                </a:lnTo>
                <a:lnTo>
                  <a:pt x="16367" y="5115"/>
                </a:lnTo>
                <a:lnTo>
                  <a:pt x="16367" y="5115"/>
                </a:lnTo>
                <a:lnTo>
                  <a:pt x="16342" y="4921"/>
                </a:lnTo>
                <a:lnTo>
                  <a:pt x="16294" y="4726"/>
                </a:lnTo>
                <a:lnTo>
                  <a:pt x="16196" y="4555"/>
                </a:lnTo>
                <a:lnTo>
                  <a:pt x="16074" y="4385"/>
                </a:lnTo>
                <a:lnTo>
                  <a:pt x="16074" y="4385"/>
                </a:lnTo>
                <a:close/>
                <a:moveTo>
                  <a:pt x="9864" y="8452"/>
                </a:moveTo>
                <a:lnTo>
                  <a:pt x="11203" y="9792"/>
                </a:lnTo>
                <a:lnTo>
                  <a:pt x="11203" y="9792"/>
                </a:lnTo>
                <a:lnTo>
                  <a:pt x="11252" y="9840"/>
                </a:lnTo>
                <a:lnTo>
                  <a:pt x="11276" y="9913"/>
                </a:lnTo>
                <a:lnTo>
                  <a:pt x="11301" y="10059"/>
                </a:lnTo>
                <a:lnTo>
                  <a:pt x="11276" y="10206"/>
                </a:lnTo>
                <a:lnTo>
                  <a:pt x="11252" y="10279"/>
                </a:lnTo>
                <a:lnTo>
                  <a:pt x="11203" y="10327"/>
                </a:lnTo>
                <a:lnTo>
                  <a:pt x="10327" y="11204"/>
                </a:lnTo>
                <a:lnTo>
                  <a:pt x="10327" y="11204"/>
                </a:lnTo>
                <a:lnTo>
                  <a:pt x="10278" y="11253"/>
                </a:lnTo>
                <a:lnTo>
                  <a:pt x="10205" y="11277"/>
                </a:lnTo>
                <a:lnTo>
                  <a:pt x="10059" y="11302"/>
                </a:lnTo>
                <a:lnTo>
                  <a:pt x="9913" y="11277"/>
                </a:lnTo>
                <a:lnTo>
                  <a:pt x="9840" y="11253"/>
                </a:lnTo>
                <a:lnTo>
                  <a:pt x="9791" y="11204"/>
                </a:lnTo>
                <a:lnTo>
                  <a:pt x="8451" y="9865"/>
                </a:lnTo>
                <a:lnTo>
                  <a:pt x="8451" y="9865"/>
                </a:lnTo>
                <a:lnTo>
                  <a:pt x="8403" y="9816"/>
                </a:lnTo>
                <a:lnTo>
                  <a:pt x="8330" y="9792"/>
                </a:lnTo>
                <a:lnTo>
                  <a:pt x="8183" y="9767"/>
                </a:lnTo>
                <a:lnTo>
                  <a:pt x="8037" y="9792"/>
                </a:lnTo>
                <a:lnTo>
                  <a:pt x="7964" y="9816"/>
                </a:lnTo>
                <a:lnTo>
                  <a:pt x="7915" y="9865"/>
                </a:lnTo>
                <a:lnTo>
                  <a:pt x="6576" y="11204"/>
                </a:lnTo>
                <a:lnTo>
                  <a:pt x="6576" y="11204"/>
                </a:lnTo>
                <a:lnTo>
                  <a:pt x="6527" y="11253"/>
                </a:lnTo>
                <a:lnTo>
                  <a:pt x="6454" y="11277"/>
                </a:lnTo>
                <a:lnTo>
                  <a:pt x="6308" y="11302"/>
                </a:lnTo>
                <a:lnTo>
                  <a:pt x="6162" y="11277"/>
                </a:lnTo>
                <a:lnTo>
                  <a:pt x="6089" y="11253"/>
                </a:lnTo>
                <a:lnTo>
                  <a:pt x="6040" y="11204"/>
                </a:lnTo>
                <a:lnTo>
                  <a:pt x="5163" y="10327"/>
                </a:lnTo>
                <a:lnTo>
                  <a:pt x="5163" y="10327"/>
                </a:lnTo>
                <a:lnTo>
                  <a:pt x="5115" y="10279"/>
                </a:lnTo>
                <a:lnTo>
                  <a:pt x="5090" y="10206"/>
                </a:lnTo>
                <a:lnTo>
                  <a:pt x="5066" y="10059"/>
                </a:lnTo>
                <a:lnTo>
                  <a:pt x="5090" y="9913"/>
                </a:lnTo>
                <a:lnTo>
                  <a:pt x="5115" y="9840"/>
                </a:lnTo>
                <a:lnTo>
                  <a:pt x="5163" y="9792"/>
                </a:lnTo>
                <a:lnTo>
                  <a:pt x="6503" y="8452"/>
                </a:lnTo>
                <a:lnTo>
                  <a:pt x="6503" y="8452"/>
                </a:lnTo>
                <a:lnTo>
                  <a:pt x="6552" y="8403"/>
                </a:lnTo>
                <a:lnTo>
                  <a:pt x="6576" y="8330"/>
                </a:lnTo>
                <a:lnTo>
                  <a:pt x="6600" y="8184"/>
                </a:lnTo>
                <a:lnTo>
                  <a:pt x="6576" y="8038"/>
                </a:lnTo>
                <a:lnTo>
                  <a:pt x="6552" y="7965"/>
                </a:lnTo>
                <a:lnTo>
                  <a:pt x="6503" y="7916"/>
                </a:lnTo>
                <a:lnTo>
                  <a:pt x="5163" y="6577"/>
                </a:lnTo>
                <a:lnTo>
                  <a:pt x="5163" y="6577"/>
                </a:lnTo>
                <a:lnTo>
                  <a:pt x="5115" y="6528"/>
                </a:lnTo>
                <a:lnTo>
                  <a:pt x="5090" y="6455"/>
                </a:lnTo>
                <a:lnTo>
                  <a:pt x="5066" y="6309"/>
                </a:lnTo>
                <a:lnTo>
                  <a:pt x="5090" y="6163"/>
                </a:lnTo>
                <a:lnTo>
                  <a:pt x="5115" y="6090"/>
                </a:lnTo>
                <a:lnTo>
                  <a:pt x="5163" y="6041"/>
                </a:lnTo>
                <a:lnTo>
                  <a:pt x="6040" y="5164"/>
                </a:lnTo>
                <a:lnTo>
                  <a:pt x="6040" y="5164"/>
                </a:lnTo>
                <a:lnTo>
                  <a:pt x="6089" y="5115"/>
                </a:lnTo>
                <a:lnTo>
                  <a:pt x="6162" y="5091"/>
                </a:lnTo>
                <a:lnTo>
                  <a:pt x="6308" y="5067"/>
                </a:lnTo>
                <a:lnTo>
                  <a:pt x="6454" y="5091"/>
                </a:lnTo>
                <a:lnTo>
                  <a:pt x="6527" y="5115"/>
                </a:lnTo>
                <a:lnTo>
                  <a:pt x="6576" y="5164"/>
                </a:lnTo>
                <a:lnTo>
                  <a:pt x="7915" y="6504"/>
                </a:lnTo>
                <a:lnTo>
                  <a:pt x="7915" y="6504"/>
                </a:lnTo>
                <a:lnTo>
                  <a:pt x="7964" y="6552"/>
                </a:lnTo>
                <a:lnTo>
                  <a:pt x="8037" y="6577"/>
                </a:lnTo>
                <a:lnTo>
                  <a:pt x="8183" y="6601"/>
                </a:lnTo>
                <a:lnTo>
                  <a:pt x="8330" y="6577"/>
                </a:lnTo>
                <a:lnTo>
                  <a:pt x="8403" y="6552"/>
                </a:lnTo>
                <a:lnTo>
                  <a:pt x="8451" y="6504"/>
                </a:lnTo>
                <a:lnTo>
                  <a:pt x="9791" y="5164"/>
                </a:lnTo>
                <a:lnTo>
                  <a:pt x="9791" y="5164"/>
                </a:lnTo>
                <a:lnTo>
                  <a:pt x="9840" y="5115"/>
                </a:lnTo>
                <a:lnTo>
                  <a:pt x="9913" y="5091"/>
                </a:lnTo>
                <a:lnTo>
                  <a:pt x="10059" y="5067"/>
                </a:lnTo>
                <a:lnTo>
                  <a:pt x="10205" y="5091"/>
                </a:lnTo>
                <a:lnTo>
                  <a:pt x="10278" y="5115"/>
                </a:lnTo>
                <a:lnTo>
                  <a:pt x="10327" y="5164"/>
                </a:lnTo>
                <a:lnTo>
                  <a:pt x="11203" y="6041"/>
                </a:lnTo>
                <a:lnTo>
                  <a:pt x="11203" y="6041"/>
                </a:lnTo>
                <a:lnTo>
                  <a:pt x="11252" y="6090"/>
                </a:lnTo>
                <a:lnTo>
                  <a:pt x="11276" y="6163"/>
                </a:lnTo>
                <a:lnTo>
                  <a:pt x="11301" y="6309"/>
                </a:lnTo>
                <a:lnTo>
                  <a:pt x="11276" y="6455"/>
                </a:lnTo>
                <a:lnTo>
                  <a:pt x="11252" y="6528"/>
                </a:lnTo>
                <a:lnTo>
                  <a:pt x="11203" y="6577"/>
                </a:lnTo>
                <a:lnTo>
                  <a:pt x="9864" y="7916"/>
                </a:lnTo>
                <a:lnTo>
                  <a:pt x="9864" y="7916"/>
                </a:lnTo>
                <a:lnTo>
                  <a:pt x="9815" y="7965"/>
                </a:lnTo>
                <a:lnTo>
                  <a:pt x="9791" y="8038"/>
                </a:lnTo>
                <a:lnTo>
                  <a:pt x="9766" y="8184"/>
                </a:lnTo>
                <a:lnTo>
                  <a:pt x="9791" y="8330"/>
                </a:lnTo>
                <a:lnTo>
                  <a:pt x="9815" y="8403"/>
                </a:lnTo>
                <a:lnTo>
                  <a:pt x="9864" y="8452"/>
                </a:lnTo>
                <a:lnTo>
                  <a:pt x="9864" y="8452"/>
                </a:lnTo>
                <a:close/>
              </a:path>
            </a:pathLst>
          </a:custGeom>
          <a:noFill/>
          <a:ln w="12175" cap="rnd" cmpd="sng">
            <a:solidFill>
              <a:srgbClr val="0294C7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45" name="Shape 771"/>
          <p:cNvGrpSpPr>
            <a:grpSpLocks noChangeAspect="1"/>
          </p:cNvGrpSpPr>
          <p:nvPr userDrawn="1"/>
        </p:nvGrpSpPr>
        <p:grpSpPr>
          <a:xfrm>
            <a:off x="5628464" y="4559912"/>
            <a:ext cx="355154" cy="293361"/>
            <a:chOff x="5268225" y="4341925"/>
            <a:chExt cx="468850" cy="387275"/>
          </a:xfrm>
        </p:grpSpPr>
        <p:sp>
          <p:nvSpPr>
            <p:cNvPr id="246" name="Shape 772"/>
            <p:cNvSpPr/>
            <p:nvPr/>
          </p:nvSpPr>
          <p:spPr>
            <a:xfrm>
              <a:off x="5652425" y="4676800"/>
              <a:ext cx="65775" cy="52400"/>
            </a:xfrm>
            <a:custGeom>
              <a:avLst/>
              <a:gdLst/>
              <a:ahLst/>
              <a:cxnLst/>
              <a:rect l="0" t="0" r="0" b="0"/>
              <a:pathLst>
                <a:path w="2631" h="2096" fill="none" extrusionOk="0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122" y="1291"/>
                  </a:lnTo>
                  <a:lnTo>
                    <a:pt x="244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412" y="1511"/>
                  </a:lnTo>
                  <a:lnTo>
                    <a:pt x="2533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7" name="Shape 773"/>
            <p:cNvSpPr/>
            <p:nvPr/>
          </p:nvSpPr>
          <p:spPr>
            <a:xfrm>
              <a:off x="5287100" y="4676800"/>
              <a:ext cx="65775" cy="52400"/>
            </a:xfrm>
            <a:custGeom>
              <a:avLst/>
              <a:gdLst/>
              <a:ahLst/>
              <a:cxnLst/>
              <a:rect l="0" t="0" r="0" b="0"/>
              <a:pathLst>
                <a:path w="2631" h="2096" fill="none" extrusionOk="0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98" y="1291"/>
                  </a:lnTo>
                  <a:lnTo>
                    <a:pt x="220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387" y="1511"/>
                  </a:lnTo>
                  <a:lnTo>
                    <a:pt x="2509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8" name="Shape 774"/>
            <p:cNvSpPr/>
            <p:nvPr/>
          </p:nvSpPr>
          <p:spPr>
            <a:xfrm>
              <a:off x="5268225" y="4341925"/>
              <a:ext cx="468850" cy="333075"/>
            </a:xfrm>
            <a:custGeom>
              <a:avLst/>
              <a:gdLst/>
              <a:ahLst/>
              <a:cxnLst/>
              <a:rect l="0" t="0" r="0" b="0"/>
              <a:pathLst>
                <a:path w="18754" h="13323" fill="none" extrusionOk="0">
                  <a:moveTo>
                    <a:pt x="18754" y="5553"/>
                  </a:moveTo>
                  <a:lnTo>
                    <a:pt x="18754" y="5553"/>
                  </a:lnTo>
                  <a:lnTo>
                    <a:pt x="18730" y="5334"/>
                  </a:lnTo>
                  <a:lnTo>
                    <a:pt x="18681" y="5091"/>
                  </a:lnTo>
                  <a:lnTo>
                    <a:pt x="18583" y="4847"/>
                  </a:lnTo>
                  <a:lnTo>
                    <a:pt x="18462" y="4628"/>
                  </a:lnTo>
                  <a:lnTo>
                    <a:pt x="18291" y="4433"/>
                  </a:lnTo>
                  <a:lnTo>
                    <a:pt x="18121" y="4287"/>
                  </a:lnTo>
                  <a:lnTo>
                    <a:pt x="18023" y="4214"/>
                  </a:lnTo>
                  <a:lnTo>
                    <a:pt x="17926" y="4165"/>
                  </a:lnTo>
                  <a:lnTo>
                    <a:pt x="17828" y="4141"/>
                  </a:lnTo>
                  <a:lnTo>
                    <a:pt x="17731" y="4141"/>
                  </a:lnTo>
                  <a:lnTo>
                    <a:pt x="16489" y="4141"/>
                  </a:lnTo>
                  <a:lnTo>
                    <a:pt x="15588" y="1803"/>
                  </a:lnTo>
                  <a:lnTo>
                    <a:pt x="15588" y="1803"/>
                  </a:lnTo>
                  <a:lnTo>
                    <a:pt x="15490" y="1583"/>
                  </a:lnTo>
                  <a:lnTo>
                    <a:pt x="15344" y="1364"/>
                  </a:lnTo>
                  <a:lnTo>
                    <a:pt x="15174" y="1169"/>
                  </a:lnTo>
                  <a:lnTo>
                    <a:pt x="15003" y="975"/>
                  </a:lnTo>
                  <a:lnTo>
                    <a:pt x="14784" y="804"/>
                  </a:lnTo>
                  <a:lnTo>
                    <a:pt x="14565" y="658"/>
                  </a:lnTo>
                  <a:lnTo>
                    <a:pt x="14346" y="536"/>
                  </a:lnTo>
                  <a:lnTo>
                    <a:pt x="14102" y="439"/>
                  </a:lnTo>
                  <a:lnTo>
                    <a:pt x="14102" y="439"/>
                  </a:lnTo>
                  <a:lnTo>
                    <a:pt x="13810" y="390"/>
                  </a:lnTo>
                  <a:lnTo>
                    <a:pt x="13444" y="317"/>
                  </a:lnTo>
                  <a:lnTo>
                    <a:pt x="12933" y="220"/>
                  </a:lnTo>
                  <a:lnTo>
                    <a:pt x="12275" y="147"/>
                  </a:lnTo>
                  <a:lnTo>
                    <a:pt x="11472" y="73"/>
                  </a:lnTo>
                  <a:lnTo>
                    <a:pt x="10498" y="25"/>
                  </a:lnTo>
                  <a:lnTo>
                    <a:pt x="9377" y="0"/>
                  </a:lnTo>
                  <a:lnTo>
                    <a:pt x="9377" y="0"/>
                  </a:lnTo>
                  <a:lnTo>
                    <a:pt x="8257" y="25"/>
                  </a:lnTo>
                  <a:lnTo>
                    <a:pt x="7283" y="73"/>
                  </a:lnTo>
                  <a:lnTo>
                    <a:pt x="6479" y="147"/>
                  </a:lnTo>
                  <a:lnTo>
                    <a:pt x="5821" y="220"/>
                  </a:lnTo>
                  <a:lnTo>
                    <a:pt x="5310" y="317"/>
                  </a:lnTo>
                  <a:lnTo>
                    <a:pt x="4945" y="390"/>
                  </a:lnTo>
                  <a:lnTo>
                    <a:pt x="4652" y="439"/>
                  </a:lnTo>
                  <a:lnTo>
                    <a:pt x="4652" y="439"/>
                  </a:lnTo>
                  <a:lnTo>
                    <a:pt x="4409" y="536"/>
                  </a:lnTo>
                  <a:lnTo>
                    <a:pt x="4190" y="658"/>
                  </a:lnTo>
                  <a:lnTo>
                    <a:pt x="3970" y="804"/>
                  </a:lnTo>
                  <a:lnTo>
                    <a:pt x="3751" y="975"/>
                  </a:lnTo>
                  <a:lnTo>
                    <a:pt x="3581" y="1169"/>
                  </a:lnTo>
                  <a:lnTo>
                    <a:pt x="3410" y="1364"/>
                  </a:lnTo>
                  <a:lnTo>
                    <a:pt x="3264" y="1583"/>
                  </a:lnTo>
                  <a:lnTo>
                    <a:pt x="3167" y="1803"/>
                  </a:lnTo>
                  <a:lnTo>
                    <a:pt x="2266" y="4141"/>
                  </a:lnTo>
                  <a:lnTo>
                    <a:pt x="1023" y="4141"/>
                  </a:lnTo>
                  <a:lnTo>
                    <a:pt x="1023" y="4141"/>
                  </a:lnTo>
                  <a:lnTo>
                    <a:pt x="926" y="4141"/>
                  </a:lnTo>
                  <a:lnTo>
                    <a:pt x="829" y="4165"/>
                  </a:lnTo>
                  <a:lnTo>
                    <a:pt x="731" y="4214"/>
                  </a:lnTo>
                  <a:lnTo>
                    <a:pt x="634" y="4287"/>
                  </a:lnTo>
                  <a:lnTo>
                    <a:pt x="463" y="4433"/>
                  </a:lnTo>
                  <a:lnTo>
                    <a:pt x="293" y="4628"/>
                  </a:lnTo>
                  <a:lnTo>
                    <a:pt x="171" y="4847"/>
                  </a:lnTo>
                  <a:lnTo>
                    <a:pt x="74" y="5091"/>
                  </a:lnTo>
                  <a:lnTo>
                    <a:pt x="25" y="5334"/>
                  </a:lnTo>
                  <a:lnTo>
                    <a:pt x="1" y="5553"/>
                  </a:lnTo>
                  <a:lnTo>
                    <a:pt x="1" y="5553"/>
                  </a:lnTo>
                  <a:lnTo>
                    <a:pt x="25" y="5748"/>
                  </a:lnTo>
                  <a:lnTo>
                    <a:pt x="74" y="5894"/>
                  </a:lnTo>
                  <a:lnTo>
                    <a:pt x="171" y="6016"/>
                  </a:lnTo>
                  <a:lnTo>
                    <a:pt x="293" y="6089"/>
                  </a:lnTo>
                  <a:lnTo>
                    <a:pt x="463" y="6138"/>
                  </a:lnTo>
                  <a:lnTo>
                    <a:pt x="634" y="6187"/>
                  </a:lnTo>
                  <a:lnTo>
                    <a:pt x="1023" y="6187"/>
                  </a:lnTo>
                  <a:lnTo>
                    <a:pt x="1462" y="6187"/>
                  </a:lnTo>
                  <a:lnTo>
                    <a:pt x="1145" y="7015"/>
                  </a:lnTo>
                  <a:lnTo>
                    <a:pt x="1145" y="7015"/>
                  </a:lnTo>
                  <a:lnTo>
                    <a:pt x="999" y="7526"/>
                  </a:lnTo>
                  <a:lnTo>
                    <a:pt x="877" y="8086"/>
                  </a:lnTo>
                  <a:lnTo>
                    <a:pt x="780" y="8671"/>
                  </a:lnTo>
                  <a:lnTo>
                    <a:pt x="756" y="9207"/>
                  </a:lnTo>
                  <a:lnTo>
                    <a:pt x="756" y="13323"/>
                  </a:lnTo>
                  <a:lnTo>
                    <a:pt x="17999" y="13323"/>
                  </a:lnTo>
                  <a:lnTo>
                    <a:pt x="17999" y="9207"/>
                  </a:lnTo>
                  <a:lnTo>
                    <a:pt x="17999" y="9207"/>
                  </a:lnTo>
                  <a:lnTo>
                    <a:pt x="17975" y="8671"/>
                  </a:lnTo>
                  <a:lnTo>
                    <a:pt x="17877" y="8086"/>
                  </a:lnTo>
                  <a:lnTo>
                    <a:pt x="17755" y="7526"/>
                  </a:lnTo>
                  <a:lnTo>
                    <a:pt x="17609" y="7015"/>
                  </a:lnTo>
                  <a:lnTo>
                    <a:pt x="17293" y="6187"/>
                  </a:lnTo>
                  <a:lnTo>
                    <a:pt x="17731" y="6187"/>
                  </a:lnTo>
                  <a:lnTo>
                    <a:pt x="17731" y="6187"/>
                  </a:lnTo>
                  <a:lnTo>
                    <a:pt x="18121" y="6187"/>
                  </a:lnTo>
                  <a:lnTo>
                    <a:pt x="18291" y="6138"/>
                  </a:lnTo>
                  <a:lnTo>
                    <a:pt x="18462" y="6089"/>
                  </a:lnTo>
                  <a:lnTo>
                    <a:pt x="18583" y="6016"/>
                  </a:lnTo>
                  <a:lnTo>
                    <a:pt x="18681" y="5894"/>
                  </a:lnTo>
                  <a:lnTo>
                    <a:pt x="18730" y="5748"/>
                  </a:lnTo>
                  <a:lnTo>
                    <a:pt x="18754" y="5553"/>
                  </a:lnTo>
                  <a:lnTo>
                    <a:pt x="18754" y="5553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9" name="Shape 775"/>
            <p:cNvSpPr/>
            <p:nvPr/>
          </p:nvSpPr>
          <p:spPr>
            <a:xfrm>
              <a:off x="5351025" y="4375400"/>
              <a:ext cx="303250" cy="149825"/>
            </a:xfrm>
            <a:custGeom>
              <a:avLst/>
              <a:gdLst/>
              <a:ahLst/>
              <a:cxnLst/>
              <a:rect l="0" t="0" r="0" b="0"/>
              <a:pathLst>
                <a:path w="12130" h="5993" fill="none" extrusionOk="0">
                  <a:moveTo>
                    <a:pt x="1" y="4628"/>
                  </a:moveTo>
                  <a:lnTo>
                    <a:pt x="1" y="4628"/>
                  </a:lnTo>
                  <a:lnTo>
                    <a:pt x="171" y="4019"/>
                  </a:lnTo>
                  <a:lnTo>
                    <a:pt x="585" y="2656"/>
                  </a:lnTo>
                  <a:lnTo>
                    <a:pt x="805" y="1925"/>
                  </a:lnTo>
                  <a:lnTo>
                    <a:pt x="1024" y="1292"/>
                  </a:lnTo>
                  <a:lnTo>
                    <a:pt x="1194" y="829"/>
                  </a:lnTo>
                  <a:lnTo>
                    <a:pt x="1267" y="707"/>
                  </a:lnTo>
                  <a:lnTo>
                    <a:pt x="1316" y="658"/>
                  </a:lnTo>
                  <a:lnTo>
                    <a:pt x="1316" y="658"/>
                  </a:lnTo>
                  <a:lnTo>
                    <a:pt x="1535" y="561"/>
                  </a:lnTo>
                  <a:lnTo>
                    <a:pt x="1852" y="464"/>
                  </a:lnTo>
                  <a:lnTo>
                    <a:pt x="2315" y="342"/>
                  </a:lnTo>
                  <a:lnTo>
                    <a:pt x="2948" y="220"/>
                  </a:lnTo>
                  <a:lnTo>
                    <a:pt x="3776" y="98"/>
                  </a:lnTo>
                  <a:lnTo>
                    <a:pt x="4799" y="25"/>
                  </a:lnTo>
                  <a:lnTo>
                    <a:pt x="5408" y="1"/>
                  </a:lnTo>
                  <a:lnTo>
                    <a:pt x="6065" y="1"/>
                  </a:lnTo>
                  <a:lnTo>
                    <a:pt x="6065" y="1"/>
                  </a:lnTo>
                  <a:lnTo>
                    <a:pt x="6723" y="1"/>
                  </a:lnTo>
                  <a:lnTo>
                    <a:pt x="7332" y="25"/>
                  </a:lnTo>
                  <a:lnTo>
                    <a:pt x="8355" y="98"/>
                  </a:lnTo>
                  <a:lnTo>
                    <a:pt x="9183" y="220"/>
                  </a:lnTo>
                  <a:lnTo>
                    <a:pt x="9816" y="342"/>
                  </a:lnTo>
                  <a:lnTo>
                    <a:pt x="10279" y="464"/>
                  </a:lnTo>
                  <a:lnTo>
                    <a:pt x="10595" y="561"/>
                  </a:lnTo>
                  <a:lnTo>
                    <a:pt x="10814" y="658"/>
                  </a:lnTo>
                  <a:lnTo>
                    <a:pt x="10814" y="658"/>
                  </a:lnTo>
                  <a:lnTo>
                    <a:pt x="10863" y="707"/>
                  </a:lnTo>
                  <a:lnTo>
                    <a:pt x="10936" y="829"/>
                  </a:lnTo>
                  <a:lnTo>
                    <a:pt x="11107" y="1292"/>
                  </a:lnTo>
                  <a:lnTo>
                    <a:pt x="11326" y="1925"/>
                  </a:lnTo>
                  <a:lnTo>
                    <a:pt x="11545" y="2656"/>
                  </a:lnTo>
                  <a:lnTo>
                    <a:pt x="11959" y="4019"/>
                  </a:lnTo>
                  <a:lnTo>
                    <a:pt x="12130" y="4628"/>
                  </a:lnTo>
                  <a:lnTo>
                    <a:pt x="12130" y="4628"/>
                  </a:lnTo>
                  <a:lnTo>
                    <a:pt x="12105" y="4677"/>
                  </a:lnTo>
                  <a:lnTo>
                    <a:pt x="12057" y="4750"/>
                  </a:lnTo>
                  <a:lnTo>
                    <a:pt x="11959" y="4823"/>
                  </a:lnTo>
                  <a:lnTo>
                    <a:pt x="11813" y="4921"/>
                  </a:lnTo>
                  <a:lnTo>
                    <a:pt x="11618" y="5042"/>
                  </a:lnTo>
                  <a:lnTo>
                    <a:pt x="11375" y="5164"/>
                  </a:lnTo>
                  <a:lnTo>
                    <a:pt x="11058" y="5262"/>
                  </a:lnTo>
                  <a:lnTo>
                    <a:pt x="10717" y="5383"/>
                  </a:lnTo>
                  <a:lnTo>
                    <a:pt x="10327" y="5505"/>
                  </a:lnTo>
                  <a:lnTo>
                    <a:pt x="9865" y="5627"/>
                  </a:lnTo>
                  <a:lnTo>
                    <a:pt x="9377" y="5724"/>
                  </a:lnTo>
                  <a:lnTo>
                    <a:pt x="8817" y="5822"/>
                  </a:lnTo>
                  <a:lnTo>
                    <a:pt x="8208" y="5895"/>
                  </a:lnTo>
                  <a:lnTo>
                    <a:pt x="7551" y="5944"/>
                  </a:lnTo>
                  <a:lnTo>
                    <a:pt x="6845" y="5992"/>
                  </a:lnTo>
                  <a:lnTo>
                    <a:pt x="6065" y="5992"/>
                  </a:lnTo>
                  <a:lnTo>
                    <a:pt x="6065" y="5992"/>
                  </a:lnTo>
                  <a:lnTo>
                    <a:pt x="5286" y="5992"/>
                  </a:lnTo>
                  <a:lnTo>
                    <a:pt x="4580" y="5944"/>
                  </a:lnTo>
                  <a:lnTo>
                    <a:pt x="3922" y="5895"/>
                  </a:lnTo>
                  <a:lnTo>
                    <a:pt x="3313" y="5822"/>
                  </a:lnTo>
                  <a:lnTo>
                    <a:pt x="2753" y="5724"/>
                  </a:lnTo>
                  <a:lnTo>
                    <a:pt x="2266" y="5627"/>
                  </a:lnTo>
                  <a:lnTo>
                    <a:pt x="1803" y="5505"/>
                  </a:lnTo>
                  <a:lnTo>
                    <a:pt x="1413" y="5383"/>
                  </a:lnTo>
                  <a:lnTo>
                    <a:pt x="1072" y="5262"/>
                  </a:lnTo>
                  <a:lnTo>
                    <a:pt x="756" y="5164"/>
                  </a:lnTo>
                  <a:lnTo>
                    <a:pt x="512" y="5042"/>
                  </a:lnTo>
                  <a:lnTo>
                    <a:pt x="317" y="4921"/>
                  </a:lnTo>
                  <a:lnTo>
                    <a:pt x="171" y="4823"/>
                  </a:lnTo>
                  <a:lnTo>
                    <a:pt x="74" y="4750"/>
                  </a:lnTo>
                  <a:lnTo>
                    <a:pt x="25" y="4677"/>
                  </a:lnTo>
                  <a:lnTo>
                    <a:pt x="1" y="4628"/>
                  </a:lnTo>
                  <a:lnTo>
                    <a:pt x="1" y="4628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0" name="Shape 776"/>
            <p:cNvSpPr/>
            <p:nvPr/>
          </p:nvSpPr>
          <p:spPr>
            <a:xfrm>
              <a:off x="5326675" y="4569025"/>
              <a:ext cx="81000" cy="65175"/>
            </a:xfrm>
            <a:custGeom>
              <a:avLst/>
              <a:gdLst/>
              <a:ahLst/>
              <a:cxnLst/>
              <a:rect l="0" t="0" r="0" b="0"/>
              <a:pathLst>
                <a:path w="3240" h="2607" fill="none" extrusionOk="0">
                  <a:moveTo>
                    <a:pt x="1632" y="2607"/>
                  </a:moveTo>
                  <a:lnTo>
                    <a:pt x="1632" y="2607"/>
                  </a:lnTo>
                  <a:lnTo>
                    <a:pt x="1291" y="2582"/>
                  </a:lnTo>
                  <a:lnTo>
                    <a:pt x="999" y="2509"/>
                  </a:lnTo>
                  <a:lnTo>
                    <a:pt x="731" y="2388"/>
                  </a:lnTo>
                  <a:lnTo>
                    <a:pt x="488" y="2217"/>
                  </a:lnTo>
                  <a:lnTo>
                    <a:pt x="293" y="2047"/>
                  </a:lnTo>
                  <a:lnTo>
                    <a:pt x="122" y="1803"/>
                  </a:lnTo>
                  <a:lnTo>
                    <a:pt x="74" y="1706"/>
                  </a:lnTo>
                  <a:lnTo>
                    <a:pt x="49" y="1559"/>
                  </a:lnTo>
                  <a:lnTo>
                    <a:pt x="25" y="1438"/>
                  </a:lnTo>
                  <a:lnTo>
                    <a:pt x="1" y="1316"/>
                  </a:lnTo>
                  <a:lnTo>
                    <a:pt x="1" y="1316"/>
                  </a:lnTo>
                  <a:lnTo>
                    <a:pt x="25" y="1170"/>
                  </a:lnTo>
                  <a:lnTo>
                    <a:pt x="49" y="1048"/>
                  </a:lnTo>
                  <a:lnTo>
                    <a:pt x="74" y="926"/>
                  </a:lnTo>
                  <a:lnTo>
                    <a:pt x="122" y="804"/>
                  </a:lnTo>
                  <a:lnTo>
                    <a:pt x="293" y="585"/>
                  </a:lnTo>
                  <a:lnTo>
                    <a:pt x="488" y="390"/>
                  </a:lnTo>
                  <a:lnTo>
                    <a:pt x="731" y="220"/>
                  </a:lnTo>
                  <a:lnTo>
                    <a:pt x="999" y="98"/>
                  </a:lnTo>
                  <a:lnTo>
                    <a:pt x="1291" y="25"/>
                  </a:lnTo>
                  <a:lnTo>
                    <a:pt x="1632" y="1"/>
                  </a:lnTo>
                  <a:lnTo>
                    <a:pt x="1632" y="1"/>
                  </a:lnTo>
                  <a:lnTo>
                    <a:pt x="1803" y="1"/>
                  </a:lnTo>
                  <a:lnTo>
                    <a:pt x="1949" y="49"/>
                  </a:lnTo>
                  <a:lnTo>
                    <a:pt x="2120" y="98"/>
                  </a:lnTo>
                  <a:lnTo>
                    <a:pt x="2266" y="171"/>
                  </a:lnTo>
                  <a:lnTo>
                    <a:pt x="2412" y="269"/>
                  </a:lnTo>
                  <a:lnTo>
                    <a:pt x="2534" y="390"/>
                  </a:lnTo>
                  <a:lnTo>
                    <a:pt x="2777" y="634"/>
                  </a:lnTo>
                  <a:lnTo>
                    <a:pt x="2972" y="926"/>
                  </a:lnTo>
                  <a:lnTo>
                    <a:pt x="3118" y="1219"/>
                  </a:lnTo>
                  <a:lnTo>
                    <a:pt x="3215" y="1535"/>
                  </a:lnTo>
                  <a:lnTo>
                    <a:pt x="3240" y="1681"/>
                  </a:lnTo>
                  <a:lnTo>
                    <a:pt x="3240" y="1803"/>
                  </a:lnTo>
                  <a:lnTo>
                    <a:pt x="3240" y="1803"/>
                  </a:lnTo>
                  <a:lnTo>
                    <a:pt x="3240" y="1949"/>
                  </a:lnTo>
                  <a:lnTo>
                    <a:pt x="3215" y="2047"/>
                  </a:lnTo>
                  <a:lnTo>
                    <a:pt x="3167" y="2144"/>
                  </a:lnTo>
                  <a:lnTo>
                    <a:pt x="3118" y="2241"/>
                  </a:lnTo>
                  <a:lnTo>
                    <a:pt x="3045" y="2314"/>
                  </a:lnTo>
                  <a:lnTo>
                    <a:pt x="2972" y="2388"/>
                  </a:lnTo>
                  <a:lnTo>
                    <a:pt x="2777" y="2485"/>
                  </a:lnTo>
                  <a:lnTo>
                    <a:pt x="2534" y="2558"/>
                  </a:lnTo>
                  <a:lnTo>
                    <a:pt x="2266" y="2582"/>
                  </a:lnTo>
                  <a:lnTo>
                    <a:pt x="1949" y="2607"/>
                  </a:lnTo>
                  <a:lnTo>
                    <a:pt x="1632" y="2607"/>
                  </a:lnTo>
                  <a:lnTo>
                    <a:pt x="1632" y="2607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1" name="Shape 777"/>
            <p:cNvSpPr/>
            <p:nvPr/>
          </p:nvSpPr>
          <p:spPr>
            <a:xfrm>
              <a:off x="5447225" y="4615925"/>
              <a:ext cx="110850" cy="25"/>
            </a:xfrm>
            <a:custGeom>
              <a:avLst/>
              <a:gdLst/>
              <a:ahLst/>
              <a:cxnLst/>
              <a:rect l="0" t="0" r="0" b="0"/>
              <a:pathLst>
                <a:path w="4434" h="1" fill="none" extrusionOk="0">
                  <a:moveTo>
                    <a:pt x="1" y="0"/>
                  </a:moveTo>
                  <a:lnTo>
                    <a:pt x="4434" y="0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2" name="Shape 778"/>
            <p:cNvSpPr/>
            <p:nvPr/>
          </p:nvSpPr>
          <p:spPr>
            <a:xfrm>
              <a:off x="5439925" y="4589125"/>
              <a:ext cx="125450" cy="25"/>
            </a:xfrm>
            <a:custGeom>
              <a:avLst/>
              <a:gdLst/>
              <a:ahLst/>
              <a:cxnLst/>
              <a:rect l="0" t="0" r="0" b="0"/>
              <a:pathLst>
                <a:path w="5018" h="1" fill="none" extrusionOk="0">
                  <a:moveTo>
                    <a:pt x="1" y="0"/>
                  </a:moveTo>
                  <a:lnTo>
                    <a:pt x="5018" y="0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3" name="Shape 779"/>
            <p:cNvSpPr/>
            <p:nvPr/>
          </p:nvSpPr>
          <p:spPr>
            <a:xfrm>
              <a:off x="5597625" y="4569025"/>
              <a:ext cx="81000" cy="65175"/>
            </a:xfrm>
            <a:custGeom>
              <a:avLst/>
              <a:gdLst/>
              <a:ahLst/>
              <a:cxnLst/>
              <a:rect l="0" t="0" r="0" b="0"/>
              <a:pathLst>
                <a:path w="3240" h="2607" fill="none" extrusionOk="0">
                  <a:moveTo>
                    <a:pt x="1608" y="2607"/>
                  </a:moveTo>
                  <a:lnTo>
                    <a:pt x="1608" y="2607"/>
                  </a:lnTo>
                  <a:lnTo>
                    <a:pt x="1291" y="2607"/>
                  </a:lnTo>
                  <a:lnTo>
                    <a:pt x="975" y="2582"/>
                  </a:lnTo>
                  <a:lnTo>
                    <a:pt x="707" y="2558"/>
                  </a:lnTo>
                  <a:lnTo>
                    <a:pt x="463" y="2485"/>
                  </a:lnTo>
                  <a:lnTo>
                    <a:pt x="268" y="2388"/>
                  </a:lnTo>
                  <a:lnTo>
                    <a:pt x="195" y="2314"/>
                  </a:lnTo>
                  <a:lnTo>
                    <a:pt x="122" y="2241"/>
                  </a:lnTo>
                  <a:lnTo>
                    <a:pt x="74" y="2144"/>
                  </a:lnTo>
                  <a:lnTo>
                    <a:pt x="25" y="2047"/>
                  </a:lnTo>
                  <a:lnTo>
                    <a:pt x="1" y="1949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681"/>
                  </a:lnTo>
                  <a:lnTo>
                    <a:pt x="25" y="1535"/>
                  </a:lnTo>
                  <a:lnTo>
                    <a:pt x="122" y="1219"/>
                  </a:lnTo>
                  <a:lnTo>
                    <a:pt x="268" y="926"/>
                  </a:lnTo>
                  <a:lnTo>
                    <a:pt x="463" y="634"/>
                  </a:lnTo>
                  <a:lnTo>
                    <a:pt x="707" y="390"/>
                  </a:lnTo>
                  <a:lnTo>
                    <a:pt x="829" y="269"/>
                  </a:lnTo>
                  <a:lnTo>
                    <a:pt x="975" y="171"/>
                  </a:lnTo>
                  <a:lnTo>
                    <a:pt x="1121" y="98"/>
                  </a:lnTo>
                  <a:lnTo>
                    <a:pt x="1291" y="49"/>
                  </a:lnTo>
                  <a:lnTo>
                    <a:pt x="1438" y="1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949" y="25"/>
                  </a:lnTo>
                  <a:lnTo>
                    <a:pt x="2241" y="98"/>
                  </a:lnTo>
                  <a:lnTo>
                    <a:pt x="2509" y="220"/>
                  </a:lnTo>
                  <a:lnTo>
                    <a:pt x="2753" y="390"/>
                  </a:lnTo>
                  <a:lnTo>
                    <a:pt x="2948" y="585"/>
                  </a:lnTo>
                  <a:lnTo>
                    <a:pt x="3118" y="804"/>
                  </a:lnTo>
                  <a:lnTo>
                    <a:pt x="3167" y="926"/>
                  </a:lnTo>
                  <a:lnTo>
                    <a:pt x="3191" y="1048"/>
                  </a:lnTo>
                  <a:lnTo>
                    <a:pt x="3215" y="1170"/>
                  </a:lnTo>
                  <a:lnTo>
                    <a:pt x="3240" y="1316"/>
                  </a:lnTo>
                  <a:lnTo>
                    <a:pt x="3240" y="1316"/>
                  </a:lnTo>
                  <a:lnTo>
                    <a:pt x="3215" y="1438"/>
                  </a:lnTo>
                  <a:lnTo>
                    <a:pt x="3191" y="1559"/>
                  </a:lnTo>
                  <a:lnTo>
                    <a:pt x="3167" y="1706"/>
                  </a:lnTo>
                  <a:lnTo>
                    <a:pt x="3118" y="1803"/>
                  </a:lnTo>
                  <a:lnTo>
                    <a:pt x="2948" y="2047"/>
                  </a:lnTo>
                  <a:lnTo>
                    <a:pt x="2753" y="2217"/>
                  </a:lnTo>
                  <a:lnTo>
                    <a:pt x="2509" y="2388"/>
                  </a:lnTo>
                  <a:lnTo>
                    <a:pt x="2241" y="2509"/>
                  </a:lnTo>
                  <a:lnTo>
                    <a:pt x="1949" y="2582"/>
                  </a:lnTo>
                  <a:lnTo>
                    <a:pt x="1608" y="2607"/>
                  </a:lnTo>
                  <a:lnTo>
                    <a:pt x="1608" y="2607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54" name="Shape 780"/>
          <p:cNvGrpSpPr>
            <a:grpSpLocks noChangeAspect="1"/>
          </p:cNvGrpSpPr>
          <p:nvPr userDrawn="1"/>
        </p:nvGrpSpPr>
        <p:grpSpPr>
          <a:xfrm>
            <a:off x="6155645" y="4550689"/>
            <a:ext cx="319173" cy="319173"/>
            <a:chOff x="5964175" y="4329750"/>
            <a:chExt cx="421350" cy="421350"/>
          </a:xfrm>
        </p:grpSpPr>
        <p:sp>
          <p:nvSpPr>
            <p:cNvPr id="255" name="Shape 781"/>
            <p:cNvSpPr/>
            <p:nvPr/>
          </p:nvSpPr>
          <p:spPr>
            <a:xfrm>
              <a:off x="5964175" y="4329750"/>
              <a:ext cx="421350" cy="421350"/>
            </a:xfrm>
            <a:custGeom>
              <a:avLst/>
              <a:gdLst/>
              <a:ahLst/>
              <a:cxnLst/>
              <a:rect l="0" t="0" r="0" b="0"/>
              <a:pathLst>
                <a:path w="16854" h="16854" fill="none" extrusionOk="0">
                  <a:moveTo>
                    <a:pt x="15636" y="14004"/>
                  </a:moveTo>
                  <a:lnTo>
                    <a:pt x="13517" y="6260"/>
                  </a:lnTo>
                  <a:lnTo>
                    <a:pt x="16196" y="3605"/>
                  </a:lnTo>
                  <a:lnTo>
                    <a:pt x="16196" y="3605"/>
                  </a:lnTo>
                  <a:lnTo>
                    <a:pt x="16318" y="3434"/>
                  </a:lnTo>
                  <a:lnTo>
                    <a:pt x="16440" y="3239"/>
                  </a:lnTo>
                  <a:lnTo>
                    <a:pt x="16537" y="3020"/>
                  </a:lnTo>
                  <a:lnTo>
                    <a:pt x="16610" y="2777"/>
                  </a:lnTo>
                  <a:lnTo>
                    <a:pt x="16732" y="2338"/>
                  </a:lnTo>
                  <a:lnTo>
                    <a:pt x="16805" y="2046"/>
                  </a:lnTo>
                  <a:lnTo>
                    <a:pt x="16805" y="2046"/>
                  </a:lnTo>
                  <a:lnTo>
                    <a:pt x="16830" y="1729"/>
                  </a:lnTo>
                  <a:lnTo>
                    <a:pt x="16854" y="1437"/>
                  </a:lnTo>
                  <a:lnTo>
                    <a:pt x="16854" y="1194"/>
                  </a:lnTo>
                  <a:lnTo>
                    <a:pt x="16854" y="950"/>
                  </a:lnTo>
                  <a:lnTo>
                    <a:pt x="16805" y="755"/>
                  </a:lnTo>
                  <a:lnTo>
                    <a:pt x="16732" y="585"/>
                  </a:lnTo>
                  <a:lnTo>
                    <a:pt x="16659" y="414"/>
                  </a:lnTo>
                  <a:lnTo>
                    <a:pt x="16562" y="293"/>
                  </a:lnTo>
                  <a:lnTo>
                    <a:pt x="16562" y="293"/>
                  </a:lnTo>
                  <a:lnTo>
                    <a:pt x="16440" y="195"/>
                  </a:lnTo>
                  <a:lnTo>
                    <a:pt x="16269" y="122"/>
                  </a:lnTo>
                  <a:lnTo>
                    <a:pt x="16099" y="49"/>
                  </a:lnTo>
                  <a:lnTo>
                    <a:pt x="15904" y="0"/>
                  </a:lnTo>
                  <a:lnTo>
                    <a:pt x="15660" y="0"/>
                  </a:lnTo>
                  <a:lnTo>
                    <a:pt x="15417" y="0"/>
                  </a:lnTo>
                  <a:lnTo>
                    <a:pt x="15125" y="25"/>
                  </a:lnTo>
                  <a:lnTo>
                    <a:pt x="14808" y="49"/>
                  </a:lnTo>
                  <a:lnTo>
                    <a:pt x="14808" y="49"/>
                  </a:lnTo>
                  <a:lnTo>
                    <a:pt x="14516" y="122"/>
                  </a:lnTo>
                  <a:lnTo>
                    <a:pt x="14077" y="244"/>
                  </a:lnTo>
                  <a:lnTo>
                    <a:pt x="13834" y="317"/>
                  </a:lnTo>
                  <a:lnTo>
                    <a:pt x="13615" y="414"/>
                  </a:lnTo>
                  <a:lnTo>
                    <a:pt x="13420" y="536"/>
                  </a:lnTo>
                  <a:lnTo>
                    <a:pt x="13249" y="658"/>
                  </a:lnTo>
                  <a:lnTo>
                    <a:pt x="10595" y="3337"/>
                  </a:lnTo>
                  <a:lnTo>
                    <a:pt x="2850" y="1218"/>
                  </a:lnTo>
                  <a:lnTo>
                    <a:pt x="2850" y="1218"/>
                  </a:lnTo>
                  <a:lnTo>
                    <a:pt x="2704" y="1194"/>
                  </a:lnTo>
                  <a:lnTo>
                    <a:pt x="2582" y="1218"/>
                  </a:lnTo>
                  <a:lnTo>
                    <a:pt x="2460" y="1267"/>
                  </a:lnTo>
                  <a:lnTo>
                    <a:pt x="2338" y="1340"/>
                  </a:lnTo>
                  <a:lnTo>
                    <a:pt x="1608" y="2095"/>
                  </a:lnTo>
                  <a:lnTo>
                    <a:pt x="1608" y="2095"/>
                  </a:lnTo>
                  <a:lnTo>
                    <a:pt x="1535" y="2192"/>
                  </a:lnTo>
                  <a:lnTo>
                    <a:pt x="1486" y="2290"/>
                  </a:lnTo>
                  <a:lnTo>
                    <a:pt x="1462" y="2411"/>
                  </a:lnTo>
                  <a:lnTo>
                    <a:pt x="1462" y="2509"/>
                  </a:lnTo>
                  <a:lnTo>
                    <a:pt x="1462" y="2509"/>
                  </a:lnTo>
                  <a:lnTo>
                    <a:pt x="1486" y="2606"/>
                  </a:lnTo>
                  <a:lnTo>
                    <a:pt x="1510" y="2679"/>
                  </a:lnTo>
                  <a:lnTo>
                    <a:pt x="1608" y="2825"/>
                  </a:lnTo>
                  <a:lnTo>
                    <a:pt x="1608" y="2825"/>
                  </a:lnTo>
                  <a:lnTo>
                    <a:pt x="1705" y="2899"/>
                  </a:lnTo>
                  <a:lnTo>
                    <a:pt x="7404" y="6600"/>
                  </a:lnTo>
                  <a:lnTo>
                    <a:pt x="4165" y="10863"/>
                  </a:lnTo>
                  <a:lnTo>
                    <a:pt x="926" y="10302"/>
                  </a:lnTo>
                  <a:lnTo>
                    <a:pt x="926" y="10302"/>
                  </a:lnTo>
                  <a:lnTo>
                    <a:pt x="828" y="10302"/>
                  </a:lnTo>
                  <a:lnTo>
                    <a:pt x="707" y="10327"/>
                  </a:lnTo>
                  <a:lnTo>
                    <a:pt x="609" y="10375"/>
                  </a:lnTo>
                  <a:lnTo>
                    <a:pt x="512" y="10449"/>
                  </a:lnTo>
                  <a:lnTo>
                    <a:pt x="146" y="10814"/>
                  </a:lnTo>
                  <a:lnTo>
                    <a:pt x="146" y="10814"/>
                  </a:lnTo>
                  <a:lnTo>
                    <a:pt x="73" y="10911"/>
                  </a:lnTo>
                  <a:lnTo>
                    <a:pt x="25" y="11033"/>
                  </a:lnTo>
                  <a:lnTo>
                    <a:pt x="0" y="11155"/>
                  </a:lnTo>
                  <a:lnTo>
                    <a:pt x="0" y="11277"/>
                  </a:lnTo>
                  <a:lnTo>
                    <a:pt x="0" y="11277"/>
                  </a:lnTo>
                  <a:lnTo>
                    <a:pt x="49" y="11423"/>
                  </a:lnTo>
                  <a:lnTo>
                    <a:pt x="146" y="11569"/>
                  </a:lnTo>
                  <a:lnTo>
                    <a:pt x="146" y="11569"/>
                  </a:lnTo>
                  <a:lnTo>
                    <a:pt x="244" y="11642"/>
                  </a:lnTo>
                  <a:lnTo>
                    <a:pt x="3434" y="13420"/>
                  </a:lnTo>
                  <a:lnTo>
                    <a:pt x="5212" y="16610"/>
                  </a:lnTo>
                  <a:lnTo>
                    <a:pt x="5212" y="16610"/>
                  </a:lnTo>
                  <a:lnTo>
                    <a:pt x="5285" y="16708"/>
                  </a:lnTo>
                  <a:lnTo>
                    <a:pt x="5285" y="16708"/>
                  </a:lnTo>
                  <a:lnTo>
                    <a:pt x="5431" y="16805"/>
                  </a:lnTo>
                  <a:lnTo>
                    <a:pt x="5578" y="16854"/>
                  </a:lnTo>
                  <a:lnTo>
                    <a:pt x="5578" y="16854"/>
                  </a:lnTo>
                  <a:lnTo>
                    <a:pt x="5699" y="16854"/>
                  </a:lnTo>
                  <a:lnTo>
                    <a:pt x="5821" y="16830"/>
                  </a:lnTo>
                  <a:lnTo>
                    <a:pt x="5943" y="16781"/>
                  </a:lnTo>
                  <a:lnTo>
                    <a:pt x="6040" y="16708"/>
                  </a:lnTo>
                  <a:lnTo>
                    <a:pt x="6406" y="16342"/>
                  </a:lnTo>
                  <a:lnTo>
                    <a:pt x="6406" y="16342"/>
                  </a:lnTo>
                  <a:lnTo>
                    <a:pt x="6479" y="16245"/>
                  </a:lnTo>
                  <a:lnTo>
                    <a:pt x="6527" y="16148"/>
                  </a:lnTo>
                  <a:lnTo>
                    <a:pt x="6552" y="16026"/>
                  </a:lnTo>
                  <a:lnTo>
                    <a:pt x="6552" y="15928"/>
                  </a:lnTo>
                  <a:lnTo>
                    <a:pt x="5992" y="12689"/>
                  </a:lnTo>
                  <a:lnTo>
                    <a:pt x="10254" y="9450"/>
                  </a:lnTo>
                  <a:lnTo>
                    <a:pt x="13956" y="15149"/>
                  </a:lnTo>
                  <a:lnTo>
                    <a:pt x="13956" y="15149"/>
                  </a:lnTo>
                  <a:lnTo>
                    <a:pt x="14029" y="15246"/>
                  </a:lnTo>
                  <a:lnTo>
                    <a:pt x="14029" y="15246"/>
                  </a:lnTo>
                  <a:lnTo>
                    <a:pt x="14175" y="15344"/>
                  </a:lnTo>
                  <a:lnTo>
                    <a:pt x="14248" y="15368"/>
                  </a:lnTo>
                  <a:lnTo>
                    <a:pt x="14345" y="15393"/>
                  </a:lnTo>
                  <a:lnTo>
                    <a:pt x="14345" y="15393"/>
                  </a:lnTo>
                  <a:lnTo>
                    <a:pt x="14443" y="15393"/>
                  </a:lnTo>
                  <a:lnTo>
                    <a:pt x="14565" y="15368"/>
                  </a:lnTo>
                  <a:lnTo>
                    <a:pt x="14662" y="15320"/>
                  </a:lnTo>
                  <a:lnTo>
                    <a:pt x="14759" y="15246"/>
                  </a:lnTo>
                  <a:lnTo>
                    <a:pt x="15514" y="14516"/>
                  </a:lnTo>
                  <a:lnTo>
                    <a:pt x="15514" y="14516"/>
                  </a:lnTo>
                  <a:lnTo>
                    <a:pt x="15587" y="14394"/>
                  </a:lnTo>
                  <a:lnTo>
                    <a:pt x="15636" y="14272"/>
                  </a:lnTo>
                  <a:lnTo>
                    <a:pt x="15660" y="14151"/>
                  </a:lnTo>
                  <a:lnTo>
                    <a:pt x="15636" y="14004"/>
                  </a:lnTo>
                  <a:lnTo>
                    <a:pt x="15636" y="14004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6" name="Shape 782"/>
            <p:cNvSpPr/>
            <p:nvPr/>
          </p:nvSpPr>
          <p:spPr>
            <a:xfrm>
              <a:off x="6322800" y="4360800"/>
              <a:ext cx="31675" cy="30475"/>
            </a:xfrm>
            <a:custGeom>
              <a:avLst/>
              <a:gdLst/>
              <a:ahLst/>
              <a:cxnLst/>
              <a:rect l="0" t="0" r="0" b="0"/>
              <a:pathLst>
                <a:path w="1267" h="1219" fill="none" extrusionOk="0">
                  <a:moveTo>
                    <a:pt x="1267" y="1218"/>
                  </a:moveTo>
                  <a:lnTo>
                    <a:pt x="1267" y="1218"/>
                  </a:lnTo>
                  <a:lnTo>
                    <a:pt x="1242" y="999"/>
                  </a:lnTo>
                  <a:lnTo>
                    <a:pt x="1169" y="755"/>
                  </a:lnTo>
                  <a:lnTo>
                    <a:pt x="1048" y="561"/>
                  </a:lnTo>
                  <a:lnTo>
                    <a:pt x="901" y="366"/>
                  </a:lnTo>
                  <a:lnTo>
                    <a:pt x="901" y="366"/>
                  </a:lnTo>
                  <a:lnTo>
                    <a:pt x="707" y="220"/>
                  </a:lnTo>
                  <a:lnTo>
                    <a:pt x="487" y="98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61" name="Shape 823"/>
          <p:cNvGrpSpPr>
            <a:grpSpLocks noChangeAspect="1"/>
          </p:cNvGrpSpPr>
          <p:nvPr userDrawn="1"/>
        </p:nvGrpSpPr>
        <p:grpSpPr>
          <a:xfrm>
            <a:off x="4612863" y="1499235"/>
            <a:ext cx="349623" cy="311805"/>
            <a:chOff x="3927500" y="301425"/>
            <a:chExt cx="461550" cy="411625"/>
          </a:xfrm>
        </p:grpSpPr>
        <p:sp>
          <p:nvSpPr>
            <p:cNvPr id="262" name="Shape 824"/>
            <p:cNvSpPr/>
            <p:nvPr/>
          </p:nvSpPr>
          <p:spPr>
            <a:xfrm>
              <a:off x="4080925" y="302050"/>
              <a:ext cx="154075" cy="411000"/>
            </a:xfrm>
            <a:custGeom>
              <a:avLst/>
              <a:gdLst/>
              <a:ahLst/>
              <a:cxnLst/>
              <a:rect l="0" t="0" r="0" b="0"/>
              <a:pathLst>
                <a:path w="6163" h="16440" fill="none" extrusionOk="0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3" name="Shape 825"/>
            <p:cNvSpPr/>
            <p:nvPr/>
          </p:nvSpPr>
          <p:spPr>
            <a:xfrm>
              <a:off x="3927500" y="301425"/>
              <a:ext cx="153450" cy="406150"/>
            </a:xfrm>
            <a:custGeom>
              <a:avLst/>
              <a:gdLst/>
              <a:ahLst/>
              <a:cxnLst/>
              <a:rect l="0" t="0" r="0" b="0"/>
              <a:pathLst>
                <a:path w="6138" h="16246" fill="none" extrusionOk="0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4" name="Shape 826"/>
            <p:cNvSpPr/>
            <p:nvPr/>
          </p:nvSpPr>
          <p:spPr>
            <a:xfrm>
              <a:off x="4234975" y="306925"/>
              <a:ext cx="154075" cy="405525"/>
            </a:xfrm>
            <a:custGeom>
              <a:avLst/>
              <a:gdLst/>
              <a:ahLst/>
              <a:cxnLst/>
              <a:rect l="0" t="0" r="0" b="0"/>
              <a:pathLst>
                <a:path w="6163" h="16221" fill="none" extrusionOk="0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5" name="Shape 827"/>
            <p:cNvSpPr/>
            <p:nvPr/>
          </p:nvSpPr>
          <p:spPr>
            <a:xfrm>
              <a:off x="4295850" y="442075"/>
              <a:ext cx="46300" cy="26225"/>
            </a:xfrm>
            <a:custGeom>
              <a:avLst/>
              <a:gdLst/>
              <a:ahLst/>
              <a:cxnLst/>
              <a:rect l="0" t="0" r="0" b="0"/>
              <a:pathLst>
                <a:path w="1852" h="1049" fill="none" extrusionOk="0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6" name="Shape 828"/>
            <p:cNvSpPr/>
            <p:nvPr/>
          </p:nvSpPr>
          <p:spPr>
            <a:xfrm>
              <a:off x="4296475" y="415900"/>
              <a:ext cx="45075" cy="78575"/>
            </a:xfrm>
            <a:custGeom>
              <a:avLst/>
              <a:gdLst/>
              <a:ahLst/>
              <a:cxnLst/>
              <a:rect l="0" t="0" r="0" b="0"/>
              <a:pathLst>
                <a:path w="1803" h="3143" fill="none" extrusionOk="0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7" name="Shape 829"/>
            <p:cNvSpPr/>
            <p:nvPr/>
          </p:nvSpPr>
          <p:spPr>
            <a:xfrm>
              <a:off x="3968275" y="590050"/>
              <a:ext cx="25" cy="6100"/>
            </a:xfrm>
            <a:custGeom>
              <a:avLst/>
              <a:gdLst/>
              <a:ahLst/>
              <a:cxnLst/>
              <a:rect l="0" t="0" r="0" b="0"/>
              <a:pathLst>
                <a:path w="1" h="244" fill="none" extrusionOk="0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8" name="Shape 830"/>
            <p:cNvSpPr/>
            <p:nvPr/>
          </p:nvSpPr>
          <p:spPr>
            <a:xfrm>
              <a:off x="3970725" y="558375"/>
              <a:ext cx="1850" cy="12200"/>
            </a:xfrm>
            <a:custGeom>
              <a:avLst/>
              <a:gdLst/>
              <a:ahLst/>
              <a:cxnLst/>
              <a:rect l="0" t="0" r="0" b="0"/>
              <a:pathLst>
                <a:path w="74" h="488" fill="none" extrusionOk="0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9" name="Shape 831"/>
            <p:cNvSpPr/>
            <p:nvPr/>
          </p:nvSpPr>
          <p:spPr>
            <a:xfrm>
              <a:off x="3976200" y="527325"/>
              <a:ext cx="3675" cy="12200"/>
            </a:xfrm>
            <a:custGeom>
              <a:avLst/>
              <a:gdLst/>
              <a:ahLst/>
              <a:cxnLst/>
              <a:rect l="0" t="0" r="0" b="0"/>
              <a:pathLst>
                <a:path w="147" h="488" fill="none" extrusionOk="0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0" name="Shape 832"/>
            <p:cNvSpPr/>
            <p:nvPr/>
          </p:nvSpPr>
          <p:spPr>
            <a:xfrm>
              <a:off x="3985950" y="498100"/>
              <a:ext cx="4875" cy="10975"/>
            </a:xfrm>
            <a:custGeom>
              <a:avLst/>
              <a:gdLst/>
              <a:ahLst/>
              <a:cxnLst/>
              <a:rect l="0" t="0" r="0" b="0"/>
              <a:pathLst>
                <a:path w="195" h="439" fill="none" extrusionOk="0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1" name="Shape 833"/>
            <p:cNvSpPr/>
            <p:nvPr/>
          </p:nvSpPr>
          <p:spPr>
            <a:xfrm>
              <a:off x="4000550" y="471300"/>
              <a:ext cx="7325" cy="9775"/>
            </a:xfrm>
            <a:custGeom>
              <a:avLst/>
              <a:gdLst/>
              <a:ahLst/>
              <a:cxnLst/>
              <a:rect l="0" t="0" r="0" b="0"/>
              <a:pathLst>
                <a:path w="293" h="391" fill="none" extrusionOk="0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2" name="Shape 834"/>
            <p:cNvSpPr/>
            <p:nvPr/>
          </p:nvSpPr>
          <p:spPr>
            <a:xfrm>
              <a:off x="4021250" y="450600"/>
              <a:ext cx="10375" cy="6725"/>
            </a:xfrm>
            <a:custGeom>
              <a:avLst/>
              <a:gdLst/>
              <a:ahLst/>
              <a:cxnLst/>
              <a:rect l="0" t="0" r="0" b="0"/>
              <a:pathLst>
                <a:path w="415" h="269" fill="none" extrusionOk="0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3" name="Shape 835"/>
            <p:cNvSpPr/>
            <p:nvPr/>
          </p:nvSpPr>
          <p:spPr>
            <a:xfrm>
              <a:off x="4049250" y="440250"/>
              <a:ext cx="11600" cy="2475"/>
            </a:xfrm>
            <a:custGeom>
              <a:avLst/>
              <a:gdLst/>
              <a:ahLst/>
              <a:cxnLst/>
              <a:rect l="0" t="0" r="0" b="0"/>
              <a:pathLst>
                <a:path w="464" h="99" fill="none" extrusionOk="0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4" name="Shape 836"/>
            <p:cNvSpPr/>
            <p:nvPr/>
          </p:nvSpPr>
          <p:spPr>
            <a:xfrm>
              <a:off x="4080325" y="439650"/>
              <a:ext cx="12200" cy="1850"/>
            </a:xfrm>
            <a:custGeom>
              <a:avLst/>
              <a:gdLst/>
              <a:ahLst/>
              <a:cxnLst/>
              <a:rect l="0" t="0" r="0" b="0"/>
              <a:pathLst>
                <a:path w="488" h="74" fill="none" extrusionOk="0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5" name="Shape 837"/>
            <p:cNvSpPr/>
            <p:nvPr/>
          </p:nvSpPr>
          <p:spPr>
            <a:xfrm>
              <a:off x="4110150" y="450000"/>
              <a:ext cx="9150" cy="7950"/>
            </a:xfrm>
            <a:custGeom>
              <a:avLst/>
              <a:gdLst/>
              <a:ahLst/>
              <a:cxnLst/>
              <a:rect l="0" t="0" r="0" b="0"/>
              <a:pathLst>
                <a:path w="366" h="318" fill="none" extrusionOk="0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6" name="Shape 838"/>
            <p:cNvSpPr/>
            <p:nvPr/>
          </p:nvSpPr>
          <p:spPr>
            <a:xfrm>
              <a:off x="4130250" y="473750"/>
              <a:ext cx="4900" cy="10975"/>
            </a:xfrm>
            <a:custGeom>
              <a:avLst/>
              <a:gdLst/>
              <a:ahLst/>
              <a:cxnLst/>
              <a:rect l="0" t="0" r="0" b="0"/>
              <a:pathLst>
                <a:path w="196" h="439" fill="none" extrusionOk="0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7" name="Shape 839"/>
            <p:cNvSpPr/>
            <p:nvPr/>
          </p:nvSpPr>
          <p:spPr>
            <a:xfrm>
              <a:off x="4141800" y="502975"/>
              <a:ext cx="3700" cy="11600"/>
            </a:xfrm>
            <a:custGeom>
              <a:avLst/>
              <a:gdLst/>
              <a:ahLst/>
              <a:cxnLst/>
              <a:rect l="0" t="0" r="0" b="0"/>
              <a:pathLst>
                <a:path w="148" h="464" fill="none" extrusionOk="0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8" name="Shape 840"/>
            <p:cNvSpPr/>
            <p:nvPr/>
          </p:nvSpPr>
          <p:spPr>
            <a:xfrm>
              <a:off x="4150950" y="533425"/>
              <a:ext cx="3675" cy="11575"/>
            </a:xfrm>
            <a:custGeom>
              <a:avLst/>
              <a:gdLst/>
              <a:ahLst/>
              <a:cxnLst/>
              <a:rect l="0" t="0" r="0" b="0"/>
              <a:pathLst>
                <a:path w="147" h="463" fill="none" extrusionOk="0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9" name="Shape 841"/>
            <p:cNvSpPr/>
            <p:nvPr/>
          </p:nvSpPr>
          <p:spPr>
            <a:xfrm>
              <a:off x="4160675" y="563850"/>
              <a:ext cx="4900" cy="11000"/>
            </a:xfrm>
            <a:custGeom>
              <a:avLst/>
              <a:gdLst/>
              <a:ahLst/>
              <a:cxnLst/>
              <a:rect l="0" t="0" r="0" b="0"/>
              <a:pathLst>
                <a:path w="196" h="440" fill="none" extrusionOk="0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0" name="Shape 842"/>
            <p:cNvSpPr/>
            <p:nvPr/>
          </p:nvSpPr>
          <p:spPr>
            <a:xfrm>
              <a:off x="4175300" y="591875"/>
              <a:ext cx="7325" cy="9150"/>
            </a:xfrm>
            <a:custGeom>
              <a:avLst/>
              <a:gdLst/>
              <a:ahLst/>
              <a:cxnLst/>
              <a:rect l="0" t="0" r="0" b="0"/>
              <a:pathLst>
                <a:path w="293" h="366" fill="none" extrusionOk="0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1" name="Shape 843"/>
            <p:cNvSpPr/>
            <p:nvPr/>
          </p:nvSpPr>
          <p:spPr>
            <a:xfrm>
              <a:off x="4198425" y="613175"/>
              <a:ext cx="11000" cy="4900"/>
            </a:xfrm>
            <a:custGeom>
              <a:avLst/>
              <a:gdLst/>
              <a:ahLst/>
              <a:cxnLst/>
              <a:rect l="0" t="0" r="0" b="0"/>
              <a:pathLst>
                <a:path w="440" h="196" fill="none" extrusionOk="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2" name="Shape 844"/>
            <p:cNvSpPr/>
            <p:nvPr/>
          </p:nvSpPr>
          <p:spPr>
            <a:xfrm>
              <a:off x="4228275" y="621100"/>
              <a:ext cx="12200" cy="625"/>
            </a:xfrm>
            <a:custGeom>
              <a:avLst/>
              <a:gdLst/>
              <a:ahLst/>
              <a:cxnLst/>
              <a:rect l="0" t="0" r="0" b="0"/>
              <a:pathLst>
                <a:path w="488" h="25" fill="none" extrusionOk="0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3" name="Shape 845"/>
            <p:cNvSpPr/>
            <p:nvPr/>
          </p:nvSpPr>
          <p:spPr>
            <a:xfrm>
              <a:off x="4259925" y="616225"/>
              <a:ext cx="11600" cy="3075"/>
            </a:xfrm>
            <a:custGeom>
              <a:avLst/>
              <a:gdLst/>
              <a:ahLst/>
              <a:cxnLst/>
              <a:rect l="0" t="0" r="0" b="0"/>
              <a:pathLst>
                <a:path w="464" h="123" fill="none" extrusionOk="0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4" name="Shape 846"/>
            <p:cNvSpPr/>
            <p:nvPr/>
          </p:nvSpPr>
          <p:spPr>
            <a:xfrm>
              <a:off x="4289775" y="602225"/>
              <a:ext cx="10375" cy="6725"/>
            </a:xfrm>
            <a:custGeom>
              <a:avLst/>
              <a:gdLst/>
              <a:ahLst/>
              <a:cxnLst/>
              <a:rect l="0" t="0" r="0" b="0"/>
              <a:pathLst>
                <a:path w="415" h="269" fill="none" extrusionOk="0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5" name="Shape 847"/>
            <p:cNvSpPr/>
            <p:nvPr/>
          </p:nvSpPr>
          <p:spPr>
            <a:xfrm>
              <a:off x="4313525" y="577875"/>
              <a:ext cx="6100" cy="10375"/>
            </a:xfrm>
            <a:custGeom>
              <a:avLst/>
              <a:gdLst/>
              <a:ahLst/>
              <a:cxnLst/>
              <a:rect l="0" t="0" r="0" b="0"/>
              <a:pathLst>
                <a:path w="244" h="415" fill="none" extrusionOk="0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6" name="Shape 848"/>
            <p:cNvSpPr/>
            <p:nvPr/>
          </p:nvSpPr>
          <p:spPr>
            <a:xfrm>
              <a:off x="4326300" y="547425"/>
              <a:ext cx="2450" cy="12200"/>
            </a:xfrm>
            <a:custGeom>
              <a:avLst/>
              <a:gdLst/>
              <a:ahLst/>
              <a:cxnLst/>
              <a:rect l="0" t="0" r="0" b="0"/>
              <a:pathLst>
                <a:path w="98" h="488" fill="none" extrusionOk="0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7" name="Shape 849"/>
            <p:cNvSpPr/>
            <p:nvPr/>
          </p:nvSpPr>
          <p:spPr>
            <a:xfrm>
              <a:off x="4329350" y="515750"/>
              <a:ext cx="625" cy="12200"/>
            </a:xfrm>
            <a:custGeom>
              <a:avLst/>
              <a:gdLst/>
              <a:ahLst/>
              <a:cxnLst/>
              <a:rect l="0" t="0" r="0" b="0"/>
              <a:pathLst>
                <a:path w="25" h="488" fill="none" extrusionOk="0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8" name="Shape 850"/>
            <p:cNvSpPr/>
            <p:nvPr/>
          </p:nvSpPr>
          <p:spPr>
            <a:xfrm>
              <a:off x="4325075" y="488975"/>
              <a:ext cx="1250" cy="6100"/>
            </a:xfrm>
            <a:custGeom>
              <a:avLst/>
              <a:gdLst/>
              <a:ahLst/>
              <a:cxnLst/>
              <a:rect l="0" t="0" r="0" b="0"/>
              <a:pathLst>
                <a:path w="50" h="244" fill="none" extrusionOk="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89" name="Shape 851"/>
          <p:cNvGrpSpPr>
            <a:grpSpLocks noChangeAspect="1"/>
          </p:cNvGrpSpPr>
          <p:nvPr userDrawn="1"/>
        </p:nvGrpSpPr>
        <p:grpSpPr>
          <a:xfrm>
            <a:off x="6674515" y="1505238"/>
            <a:ext cx="299817" cy="299817"/>
            <a:chOff x="6649150" y="309350"/>
            <a:chExt cx="395800" cy="395800"/>
          </a:xfrm>
        </p:grpSpPr>
        <p:sp>
          <p:nvSpPr>
            <p:cNvPr id="290" name="Shape 852"/>
            <p:cNvSpPr/>
            <p:nvPr/>
          </p:nvSpPr>
          <p:spPr>
            <a:xfrm>
              <a:off x="6649150" y="309350"/>
              <a:ext cx="395800" cy="395800"/>
            </a:xfrm>
            <a:custGeom>
              <a:avLst/>
              <a:gdLst/>
              <a:ahLst/>
              <a:cxnLst/>
              <a:rect l="0" t="0" r="0" b="0"/>
              <a:pathLst>
                <a:path w="15832" h="15832" fill="none" extrusionOk="0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1" name="Shape 853"/>
            <p:cNvSpPr/>
            <p:nvPr/>
          </p:nvSpPr>
          <p:spPr>
            <a:xfrm>
              <a:off x="6673500" y="333700"/>
              <a:ext cx="347100" cy="347100"/>
            </a:xfrm>
            <a:custGeom>
              <a:avLst/>
              <a:gdLst/>
              <a:ahLst/>
              <a:cxnLst/>
              <a:rect l="0" t="0" r="0" b="0"/>
              <a:pathLst>
                <a:path w="13884" h="13884" fill="none" extrusionOk="0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2" name="Shape 854"/>
            <p:cNvSpPr/>
            <p:nvPr/>
          </p:nvSpPr>
          <p:spPr>
            <a:xfrm>
              <a:off x="6848850" y="397625"/>
              <a:ext cx="54825" cy="169300"/>
            </a:xfrm>
            <a:custGeom>
              <a:avLst/>
              <a:gdLst/>
              <a:ahLst/>
              <a:cxnLst/>
              <a:rect l="0" t="0" r="0" b="0"/>
              <a:pathLst>
                <a:path w="2193" h="6772" fill="none" extrusionOk="0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3" name="Shape 855"/>
            <p:cNvSpPr/>
            <p:nvPr/>
          </p:nvSpPr>
          <p:spPr>
            <a:xfrm>
              <a:off x="6847025" y="33370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4" name="Shape 856"/>
            <p:cNvSpPr/>
            <p:nvPr/>
          </p:nvSpPr>
          <p:spPr>
            <a:xfrm>
              <a:off x="6760575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5" name="Shape 857"/>
            <p:cNvSpPr/>
            <p:nvPr/>
          </p:nvSpPr>
          <p:spPr>
            <a:xfrm>
              <a:off x="6760575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6" name="Shape 858"/>
            <p:cNvSpPr/>
            <p:nvPr/>
          </p:nvSpPr>
          <p:spPr>
            <a:xfrm>
              <a:off x="6696650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7" name="Shape 859"/>
            <p:cNvSpPr/>
            <p:nvPr/>
          </p:nvSpPr>
          <p:spPr>
            <a:xfrm>
              <a:off x="6696650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8" name="Shape 860"/>
            <p:cNvSpPr/>
            <p:nvPr/>
          </p:nvSpPr>
          <p:spPr>
            <a:xfrm>
              <a:off x="667350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9" name="Shape 861"/>
            <p:cNvSpPr/>
            <p:nvPr/>
          </p:nvSpPr>
          <p:spPr>
            <a:xfrm>
              <a:off x="6696650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0" name="Shape 862"/>
            <p:cNvSpPr/>
            <p:nvPr/>
          </p:nvSpPr>
          <p:spPr>
            <a:xfrm>
              <a:off x="6696650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1" name="Shape 863"/>
            <p:cNvSpPr/>
            <p:nvPr/>
          </p:nvSpPr>
          <p:spPr>
            <a:xfrm>
              <a:off x="6760575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2" name="Shape 864"/>
            <p:cNvSpPr/>
            <p:nvPr/>
          </p:nvSpPr>
          <p:spPr>
            <a:xfrm>
              <a:off x="6760575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3" name="Shape 865"/>
            <p:cNvSpPr/>
            <p:nvPr/>
          </p:nvSpPr>
          <p:spPr>
            <a:xfrm>
              <a:off x="6847025" y="65155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4" name="Shape 866"/>
            <p:cNvSpPr/>
            <p:nvPr/>
          </p:nvSpPr>
          <p:spPr>
            <a:xfrm>
              <a:off x="6919500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5" name="Shape 867"/>
            <p:cNvSpPr/>
            <p:nvPr/>
          </p:nvSpPr>
          <p:spPr>
            <a:xfrm>
              <a:off x="6933500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6" name="Shape 868"/>
            <p:cNvSpPr/>
            <p:nvPr/>
          </p:nvSpPr>
          <p:spPr>
            <a:xfrm>
              <a:off x="6972475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7" name="Shape 869"/>
            <p:cNvSpPr/>
            <p:nvPr/>
          </p:nvSpPr>
          <p:spPr>
            <a:xfrm>
              <a:off x="6997425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8" name="Shape 870"/>
            <p:cNvSpPr/>
            <p:nvPr/>
          </p:nvSpPr>
          <p:spPr>
            <a:xfrm>
              <a:off x="699135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9" name="Shape 871"/>
            <p:cNvSpPr/>
            <p:nvPr/>
          </p:nvSpPr>
          <p:spPr>
            <a:xfrm>
              <a:off x="6972475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0" name="Shape 872"/>
            <p:cNvSpPr/>
            <p:nvPr/>
          </p:nvSpPr>
          <p:spPr>
            <a:xfrm>
              <a:off x="6997425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1" name="Shape 873"/>
            <p:cNvSpPr/>
            <p:nvPr/>
          </p:nvSpPr>
          <p:spPr>
            <a:xfrm>
              <a:off x="6919500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2" name="Shape 874"/>
            <p:cNvSpPr/>
            <p:nvPr/>
          </p:nvSpPr>
          <p:spPr>
            <a:xfrm>
              <a:off x="6933500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13" name="Shape 875"/>
          <p:cNvGrpSpPr>
            <a:grpSpLocks noChangeAspect="1"/>
          </p:cNvGrpSpPr>
          <p:nvPr userDrawn="1"/>
        </p:nvGrpSpPr>
        <p:grpSpPr>
          <a:xfrm>
            <a:off x="6163012" y="1512148"/>
            <a:ext cx="304437" cy="288285"/>
            <a:chOff x="5973900" y="318475"/>
            <a:chExt cx="401900" cy="380575"/>
          </a:xfrm>
        </p:grpSpPr>
        <p:sp>
          <p:nvSpPr>
            <p:cNvPr id="314" name="Shape 876"/>
            <p:cNvSpPr/>
            <p:nvPr/>
          </p:nvSpPr>
          <p:spPr>
            <a:xfrm>
              <a:off x="5973900" y="337975"/>
              <a:ext cx="401900" cy="67000"/>
            </a:xfrm>
            <a:custGeom>
              <a:avLst/>
              <a:gdLst/>
              <a:ahLst/>
              <a:cxnLst/>
              <a:rect l="0" t="0" r="0" b="0"/>
              <a:pathLst>
                <a:path w="16076" h="2680" fill="none" extrusionOk="0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5" name="Shape 877"/>
            <p:cNvSpPr/>
            <p:nvPr/>
          </p:nvSpPr>
          <p:spPr>
            <a:xfrm>
              <a:off x="6024450" y="348325"/>
              <a:ext cx="45075" cy="45075"/>
            </a:xfrm>
            <a:custGeom>
              <a:avLst/>
              <a:gdLst/>
              <a:ahLst/>
              <a:cxnLst/>
              <a:rect l="0" t="0" r="0" b="0"/>
              <a:pathLst>
                <a:path w="1803" h="1803" fill="none" extrusionOk="0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6" name="Shape 878"/>
            <p:cNvSpPr/>
            <p:nvPr/>
          </p:nvSpPr>
          <p:spPr>
            <a:xfrm>
              <a:off x="6280175" y="348325"/>
              <a:ext cx="45075" cy="45075"/>
            </a:xfrm>
            <a:custGeom>
              <a:avLst/>
              <a:gdLst/>
              <a:ahLst/>
              <a:cxnLst/>
              <a:rect l="0" t="0" r="0" b="0"/>
              <a:pathLst>
                <a:path w="1803" h="1803" fill="none" extrusionOk="0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7" name="Shape 879"/>
            <p:cNvSpPr/>
            <p:nvPr/>
          </p:nvSpPr>
          <p:spPr>
            <a:xfrm>
              <a:off x="5973900" y="667375"/>
              <a:ext cx="401900" cy="31675"/>
            </a:xfrm>
            <a:custGeom>
              <a:avLst/>
              <a:gdLst/>
              <a:ahLst/>
              <a:cxnLst/>
              <a:rect l="0" t="0" r="0" b="0"/>
              <a:pathLst>
                <a:path w="16076" h="1267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8" name="Shape 880"/>
            <p:cNvSpPr/>
            <p:nvPr/>
          </p:nvSpPr>
          <p:spPr>
            <a:xfrm>
              <a:off x="6302700" y="318475"/>
              <a:ext cx="28650" cy="63350"/>
            </a:xfrm>
            <a:custGeom>
              <a:avLst/>
              <a:gdLst/>
              <a:ahLst/>
              <a:cxnLst/>
              <a:rect l="0" t="0" r="0" b="0"/>
              <a:pathLst>
                <a:path w="1146" h="2534" fill="none" extrusionOk="0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9" name="Shape 881"/>
            <p:cNvSpPr/>
            <p:nvPr/>
          </p:nvSpPr>
          <p:spPr>
            <a:xfrm>
              <a:off x="6046975" y="318475"/>
              <a:ext cx="28650" cy="63350"/>
            </a:xfrm>
            <a:custGeom>
              <a:avLst/>
              <a:gdLst/>
              <a:ahLst/>
              <a:cxnLst/>
              <a:rect l="0" t="0" r="0" b="0"/>
              <a:pathLst>
                <a:path w="1146" h="2534" fill="none" extrusionOk="0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0" name="Shape 882"/>
            <p:cNvSpPr/>
            <p:nvPr/>
          </p:nvSpPr>
          <p:spPr>
            <a:xfrm>
              <a:off x="5973900" y="407375"/>
              <a:ext cx="401900" cy="272200"/>
            </a:xfrm>
            <a:custGeom>
              <a:avLst/>
              <a:gdLst/>
              <a:ahLst/>
              <a:cxnLst/>
              <a:rect l="0" t="0" r="0" b="0"/>
              <a:pathLst>
                <a:path w="16076" h="10888" fill="none" extrusionOk="0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1" name="Shape 883"/>
            <p:cNvSpPr/>
            <p:nvPr/>
          </p:nvSpPr>
          <p:spPr>
            <a:xfrm>
              <a:off x="6024450" y="456100"/>
              <a:ext cx="300800" cy="175375"/>
            </a:xfrm>
            <a:custGeom>
              <a:avLst/>
              <a:gdLst/>
              <a:ahLst/>
              <a:cxnLst/>
              <a:rect l="0" t="0" r="0" b="0"/>
              <a:pathLst>
                <a:path w="12032" h="7015" fill="none" extrusionOk="0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2" name="Shape 884"/>
            <p:cNvSpPr/>
            <p:nvPr/>
          </p:nvSpPr>
          <p:spPr>
            <a:xfrm>
              <a:off x="6024450" y="573000"/>
              <a:ext cx="300800" cy="25"/>
            </a:xfrm>
            <a:custGeom>
              <a:avLst/>
              <a:gdLst/>
              <a:ahLst/>
              <a:cxnLst/>
              <a:rect l="0" t="0" r="0" b="0"/>
              <a:pathLst>
                <a:path w="12032" h="1" fill="none" extrusionOk="0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3" name="Shape 885"/>
            <p:cNvSpPr/>
            <p:nvPr/>
          </p:nvSpPr>
          <p:spPr>
            <a:xfrm>
              <a:off x="6024450" y="514550"/>
              <a:ext cx="300800" cy="25"/>
            </a:xfrm>
            <a:custGeom>
              <a:avLst/>
              <a:gdLst/>
              <a:ahLst/>
              <a:cxnLst/>
              <a:rect l="0" t="0" r="0" b="0"/>
              <a:pathLst>
                <a:path w="12032" h="1" fill="none" extrusionOk="0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4" name="Shape 886"/>
            <p:cNvSpPr/>
            <p:nvPr/>
          </p:nvSpPr>
          <p:spPr>
            <a:xfrm>
              <a:off x="6264950" y="456100"/>
              <a:ext cx="25" cy="175375"/>
            </a:xfrm>
            <a:custGeom>
              <a:avLst/>
              <a:gdLst/>
              <a:ahLst/>
              <a:cxnLst/>
              <a:rect l="0" t="0" r="0" b="0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5" name="Shape 887"/>
            <p:cNvSpPr/>
            <p:nvPr/>
          </p:nvSpPr>
          <p:spPr>
            <a:xfrm>
              <a:off x="6204675" y="456100"/>
              <a:ext cx="25" cy="175375"/>
            </a:xfrm>
            <a:custGeom>
              <a:avLst/>
              <a:gdLst/>
              <a:ahLst/>
              <a:cxnLst/>
              <a:rect l="0" t="0" r="0" b="0"/>
              <a:pathLst>
                <a:path w="1" h="7015" fill="none" extrusionOk="0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6" name="Shape 888"/>
            <p:cNvSpPr/>
            <p:nvPr/>
          </p:nvSpPr>
          <p:spPr>
            <a:xfrm>
              <a:off x="6145000" y="456100"/>
              <a:ext cx="25" cy="175375"/>
            </a:xfrm>
            <a:custGeom>
              <a:avLst/>
              <a:gdLst/>
              <a:ahLst/>
              <a:cxnLst/>
              <a:rect l="0" t="0" r="0" b="0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7" name="Shape 889"/>
            <p:cNvSpPr/>
            <p:nvPr/>
          </p:nvSpPr>
          <p:spPr>
            <a:xfrm>
              <a:off x="6084725" y="456100"/>
              <a:ext cx="25" cy="175375"/>
            </a:xfrm>
            <a:custGeom>
              <a:avLst/>
              <a:gdLst/>
              <a:ahLst/>
              <a:cxnLst/>
              <a:rect l="0" t="0" r="0" b="0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28" name="Shape 890"/>
          <p:cNvGrpSpPr>
            <a:grpSpLocks noChangeAspect="1"/>
          </p:cNvGrpSpPr>
          <p:nvPr userDrawn="1"/>
        </p:nvGrpSpPr>
        <p:grpSpPr>
          <a:xfrm>
            <a:off x="2598710" y="1974754"/>
            <a:ext cx="309021" cy="376837"/>
            <a:chOff x="1268550" y="929175"/>
            <a:chExt cx="407950" cy="497475"/>
          </a:xfrm>
        </p:grpSpPr>
        <p:sp>
          <p:nvSpPr>
            <p:cNvPr id="329" name="Shape 891"/>
            <p:cNvSpPr/>
            <p:nvPr/>
          </p:nvSpPr>
          <p:spPr>
            <a:xfrm>
              <a:off x="12685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5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7" y="18534"/>
                  </a:lnTo>
                  <a:lnTo>
                    <a:pt x="15051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2" y="18900"/>
                  </a:lnTo>
                  <a:lnTo>
                    <a:pt x="682" y="18802"/>
                  </a:lnTo>
                  <a:lnTo>
                    <a:pt x="511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7" y="18169"/>
                  </a:lnTo>
                  <a:lnTo>
                    <a:pt x="24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4" y="706"/>
                  </a:lnTo>
                  <a:lnTo>
                    <a:pt x="97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0" name="Shape 892"/>
            <p:cNvSpPr/>
            <p:nvPr/>
          </p:nvSpPr>
          <p:spPr>
            <a:xfrm>
              <a:off x="12989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6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1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1" name="Shape 893"/>
            <p:cNvSpPr/>
            <p:nvPr/>
          </p:nvSpPr>
          <p:spPr>
            <a:xfrm>
              <a:off x="15924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32" name="Shape 894"/>
          <p:cNvGrpSpPr>
            <a:grpSpLocks noChangeAspect="1"/>
          </p:cNvGrpSpPr>
          <p:nvPr userDrawn="1"/>
        </p:nvGrpSpPr>
        <p:grpSpPr>
          <a:xfrm>
            <a:off x="6641769" y="1989051"/>
            <a:ext cx="365303" cy="350553"/>
            <a:chOff x="6605925" y="948050"/>
            <a:chExt cx="482250" cy="462775"/>
          </a:xfrm>
        </p:grpSpPr>
        <p:sp>
          <p:nvSpPr>
            <p:cNvPr id="333" name="Shape 895"/>
            <p:cNvSpPr/>
            <p:nvPr/>
          </p:nvSpPr>
          <p:spPr>
            <a:xfrm>
              <a:off x="6847025" y="1209875"/>
              <a:ext cx="60325" cy="200950"/>
            </a:xfrm>
            <a:custGeom>
              <a:avLst/>
              <a:gdLst/>
              <a:ahLst/>
              <a:cxnLst/>
              <a:rect l="0" t="0" r="0" b="0"/>
              <a:pathLst>
                <a:path w="2413" h="8038" fill="none" extrusionOk="0">
                  <a:moveTo>
                    <a:pt x="2412" y="6820"/>
                  </a:moveTo>
                  <a:lnTo>
                    <a:pt x="2412" y="6820"/>
                  </a:lnTo>
                  <a:lnTo>
                    <a:pt x="2388" y="7063"/>
                  </a:lnTo>
                  <a:lnTo>
                    <a:pt x="2315" y="7283"/>
                  </a:lnTo>
                  <a:lnTo>
                    <a:pt x="2217" y="7502"/>
                  </a:lnTo>
                  <a:lnTo>
                    <a:pt x="2071" y="7672"/>
                  </a:lnTo>
                  <a:lnTo>
                    <a:pt x="1876" y="7818"/>
                  </a:lnTo>
                  <a:lnTo>
                    <a:pt x="1681" y="7940"/>
                  </a:lnTo>
                  <a:lnTo>
                    <a:pt x="1462" y="8013"/>
                  </a:lnTo>
                  <a:lnTo>
                    <a:pt x="1219" y="8038"/>
                  </a:lnTo>
                  <a:lnTo>
                    <a:pt x="1219" y="8038"/>
                  </a:lnTo>
                  <a:lnTo>
                    <a:pt x="975" y="8013"/>
                  </a:lnTo>
                  <a:lnTo>
                    <a:pt x="732" y="7940"/>
                  </a:lnTo>
                  <a:lnTo>
                    <a:pt x="537" y="7818"/>
                  </a:lnTo>
                  <a:lnTo>
                    <a:pt x="366" y="7672"/>
                  </a:lnTo>
                  <a:lnTo>
                    <a:pt x="196" y="7502"/>
                  </a:lnTo>
                  <a:lnTo>
                    <a:pt x="98" y="7283"/>
                  </a:lnTo>
                  <a:lnTo>
                    <a:pt x="25" y="7063"/>
                  </a:lnTo>
                  <a:lnTo>
                    <a:pt x="1" y="682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4" name="Shape 896"/>
            <p:cNvSpPr/>
            <p:nvPr/>
          </p:nvSpPr>
          <p:spPr>
            <a:xfrm>
              <a:off x="6605925" y="971800"/>
              <a:ext cx="482250" cy="228350"/>
            </a:xfrm>
            <a:custGeom>
              <a:avLst/>
              <a:gdLst/>
              <a:ahLst/>
              <a:cxnLst/>
              <a:rect l="0" t="0" r="0" b="0"/>
              <a:pathLst>
                <a:path w="19290" h="9134" fill="none" extrusionOk="0">
                  <a:moveTo>
                    <a:pt x="4993" y="8817"/>
                  </a:moveTo>
                  <a:lnTo>
                    <a:pt x="4993" y="8817"/>
                  </a:lnTo>
                  <a:lnTo>
                    <a:pt x="5212" y="8671"/>
                  </a:lnTo>
                  <a:lnTo>
                    <a:pt x="5456" y="8501"/>
                  </a:lnTo>
                  <a:lnTo>
                    <a:pt x="5748" y="8330"/>
                  </a:lnTo>
                  <a:lnTo>
                    <a:pt x="6040" y="8184"/>
                  </a:lnTo>
                  <a:lnTo>
                    <a:pt x="6357" y="8038"/>
                  </a:lnTo>
                  <a:lnTo>
                    <a:pt x="6674" y="7940"/>
                  </a:lnTo>
                  <a:lnTo>
                    <a:pt x="6990" y="7867"/>
                  </a:lnTo>
                  <a:lnTo>
                    <a:pt x="7307" y="7843"/>
                  </a:lnTo>
                  <a:lnTo>
                    <a:pt x="7307" y="7843"/>
                  </a:lnTo>
                  <a:lnTo>
                    <a:pt x="7623" y="7867"/>
                  </a:lnTo>
                  <a:lnTo>
                    <a:pt x="7916" y="7892"/>
                  </a:lnTo>
                  <a:lnTo>
                    <a:pt x="8184" y="7940"/>
                  </a:lnTo>
                  <a:lnTo>
                    <a:pt x="8452" y="8038"/>
                  </a:lnTo>
                  <a:lnTo>
                    <a:pt x="8719" y="8135"/>
                  </a:lnTo>
                  <a:lnTo>
                    <a:pt x="8963" y="8257"/>
                  </a:lnTo>
                  <a:lnTo>
                    <a:pt x="9182" y="8379"/>
                  </a:lnTo>
                  <a:lnTo>
                    <a:pt x="9401" y="8525"/>
                  </a:lnTo>
                  <a:lnTo>
                    <a:pt x="9888" y="8525"/>
                  </a:lnTo>
                  <a:lnTo>
                    <a:pt x="9888" y="8525"/>
                  </a:lnTo>
                  <a:lnTo>
                    <a:pt x="10108" y="8379"/>
                  </a:lnTo>
                  <a:lnTo>
                    <a:pt x="10327" y="8257"/>
                  </a:lnTo>
                  <a:lnTo>
                    <a:pt x="10570" y="8135"/>
                  </a:lnTo>
                  <a:lnTo>
                    <a:pt x="10838" y="8038"/>
                  </a:lnTo>
                  <a:lnTo>
                    <a:pt x="11106" y="7940"/>
                  </a:lnTo>
                  <a:lnTo>
                    <a:pt x="11374" y="7892"/>
                  </a:lnTo>
                  <a:lnTo>
                    <a:pt x="11666" y="7867"/>
                  </a:lnTo>
                  <a:lnTo>
                    <a:pt x="11983" y="7843"/>
                  </a:lnTo>
                  <a:lnTo>
                    <a:pt x="11983" y="7843"/>
                  </a:lnTo>
                  <a:lnTo>
                    <a:pt x="12300" y="7867"/>
                  </a:lnTo>
                  <a:lnTo>
                    <a:pt x="12616" y="7940"/>
                  </a:lnTo>
                  <a:lnTo>
                    <a:pt x="12933" y="8038"/>
                  </a:lnTo>
                  <a:lnTo>
                    <a:pt x="13249" y="8184"/>
                  </a:lnTo>
                  <a:lnTo>
                    <a:pt x="13542" y="8330"/>
                  </a:lnTo>
                  <a:lnTo>
                    <a:pt x="13834" y="8501"/>
                  </a:lnTo>
                  <a:lnTo>
                    <a:pt x="14078" y="8671"/>
                  </a:lnTo>
                  <a:lnTo>
                    <a:pt x="14297" y="8817"/>
                  </a:lnTo>
                  <a:lnTo>
                    <a:pt x="14297" y="8817"/>
                  </a:lnTo>
                  <a:lnTo>
                    <a:pt x="14516" y="8647"/>
                  </a:lnTo>
                  <a:lnTo>
                    <a:pt x="14784" y="8476"/>
                  </a:lnTo>
                  <a:lnTo>
                    <a:pt x="15052" y="8330"/>
                  </a:lnTo>
                  <a:lnTo>
                    <a:pt x="15368" y="8184"/>
                  </a:lnTo>
                  <a:lnTo>
                    <a:pt x="15685" y="8038"/>
                  </a:lnTo>
                  <a:lnTo>
                    <a:pt x="16002" y="7940"/>
                  </a:lnTo>
                  <a:lnTo>
                    <a:pt x="16343" y="7867"/>
                  </a:lnTo>
                  <a:lnTo>
                    <a:pt x="16659" y="7843"/>
                  </a:lnTo>
                  <a:lnTo>
                    <a:pt x="16659" y="7843"/>
                  </a:lnTo>
                  <a:lnTo>
                    <a:pt x="17073" y="7867"/>
                  </a:lnTo>
                  <a:lnTo>
                    <a:pt x="17487" y="7940"/>
                  </a:lnTo>
                  <a:lnTo>
                    <a:pt x="17853" y="8062"/>
                  </a:lnTo>
                  <a:lnTo>
                    <a:pt x="18218" y="8208"/>
                  </a:lnTo>
                  <a:lnTo>
                    <a:pt x="18534" y="8379"/>
                  </a:lnTo>
                  <a:lnTo>
                    <a:pt x="18827" y="8598"/>
                  </a:lnTo>
                  <a:lnTo>
                    <a:pt x="19095" y="8866"/>
                  </a:lnTo>
                  <a:lnTo>
                    <a:pt x="19289" y="9134"/>
                  </a:lnTo>
                  <a:lnTo>
                    <a:pt x="19289" y="9134"/>
                  </a:lnTo>
                  <a:lnTo>
                    <a:pt x="19265" y="8695"/>
                  </a:lnTo>
                  <a:lnTo>
                    <a:pt x="19192" y="8233"/>
                  </a:lnTo>
                  <a:lnTo>
                    <a:pt x="19119" y="7819"/>
                  </a:lnTo>
                  <a:lnTo>
                    <a:pt x="19046" y="7380"/>
                  </a:lnTo>
                  <a:lnTo>
                    <a:pt x="18924" y="6942"/>
                  </a:lnTo>
                  <a:lnTo>
                    <a:pt x="18802" y="6528"/>
                  </a:lnTo>
                  <a:lnTo>
                    <a:pt x="18632" y="6114"/>
                  </a:lnTo>
                  <a:lnTo>
                    <a:pt x="18486" y="5724"/>
                  </a:lnTo>
                  <a:lnTo>
                    <a:pt x="18291" y="5334"/>
                  </a:lnTo>
                  <a:lnTo>
                    <a:pt x="18072" y="4945"/>
                  </a:lnTo>
                  <a:lnTo>
                    <a:pt x="17853" y="4555"/>
                  </a:lnTo>
                  <a:lnTo>
                    <a:pt x="17609" y="4190"/>
                  </a:lnTo>
                  <a:lnTo>
                    <a:pt x="17365" y="3824"/>
                  </a:lnTo>
                  <a:lnTo>
                    <a:pt x="17073" y="3483"/>
                  </a:lnTo>
                  <a:lnTo>
                    <a:pt x="16781" y="3143"/>
                  </a:lnTo>
                  <a:lnTo>
                    <a:pt x="16464" y="2826"/>
                  </a:lnTo>
                  <a:lnTo>
                    <a:pt x="16464" y="2826"/>
                  </a:lnTo>
                  <a:lnTo>
                    <a:pt x="16148" y="2509"/>
                  </a:lnTo>
                  <a:lnTo>
                    <a:pt x="15831" y="2217"/>
                  </a:lnTo>
                  <a:lnTo>
                    <a:pt x="15490" y="1949"/>
                  </a:lnTo>
                  <a:lnTo>
                    <a:pt x="15125" y="1706"/>
                  </a:lnTo>
                  <a:lnTo>
                    <a:pt x="14759" y="1462"/>
                  </a:lnTo>
                  <a:lnTo>
                    <a:pt x="14394" y="1243"/>
                  </a:lnTo>
                  <a:lnTo>
                    <a:pt x="14004" y="1024"/>
                  </a:lnTo>
                  <a:lnTo>
                    <a:pt x="13615" y="853"/>
                  </a:lnTo>
                  <a:lnTo>
                    <a:pt x="13225" y="683"/>
                  </a:lnTo>
                  <a:lnTo>
                    <a:pt x="12811" y="512"/>
                  </a:lnTo>
                  <a:lnTo>
                    <a:pt x="12397" y="390"/>
                  </a:lnTo>
                  <a:lnTo>
                    <a:pt x="11983" y="269"/>
                  </a:lnTo>
                  <a:lnTo>
                    <a:pt x="11545" y="171"/>
                  </a:lnTo>
                  <a:lnTo>
                    <a:pt x="11131" y="98"/>
                  </a:lnTo>
                  <a:lnTo>
                    <a:pt x="10692" y="49"/>
                  </a:lnTo>
                  <a:lnTo>
                    <a:pt x="10254" y="1"/>
                  </a:lnTo>
                  <a:lnTo>
                    <a:pt x="9036" y="1"/>
                  </a:lnTo>
                  <a:lnTo>
                    <a:pt x="9036" y="1"/>
                  </a:lnTo>
                  <a:lnTo>
                    <a:pt x="8598" y="49"/>
                  </a:lnTo>
                  <a:lnTo>
                    <a:pt x="8159" y="98"/>
                  </a:lnTo>
                  <a:lnTo>
                    <a:pt x="7745" y="171"/>
                  </a:lnTo>
                  <a:lnTo>
                    <a:pt x="7307" y="269"/>
                  </a:lnTo>
                  <a:lnTo>
                    <a:pt x="6893" y="390"/>
                  </a:lnTo>
                  <a:lnTo>
                    <a:pt x="6479" y="512"/>
                  </a:lnTo>
                  <a:lnTo>
                    <a:pt x="6065" y="683"/>
                  </a:lnTo>
                  <a:lnTo>
                    <a:pt x="5675" y="853"/>
                  </a:lnTo>
                  <a:lnTo>
                    <a:pt x="5285" y="1024"/>
                  </a:lnTo>
                  <a:lnTo>
                    <a:pt x="4896" y="1243"/>
                  </a:lnTo>
                  <a:lnTo>
                    <a:pt x="4530" y="1462"/>
                  </a:lnTo>
                  <a:lnTo>
                    <a:pt x="4165" y="1706"/>
                  </a:lnTo>
                  <a:lnTo>
                    <a:pt x="3800" y="1949"/>
                  </a:lnTo>
                  <a:lnTo>
                    <a:pt x="3459" y="2217"/>
                  </a:lnTo>
                  <a:lnTo>
                    <a:pt x="3142" y="2509"/>
                  </a:lnTo>
                  <a:lnTo>
                    <a:pt x="2826" y="2826"/>
                  </a:lnTo>
                  <a:lnTo>
                    <a:pt x="2826" y="2826"/>
                  </a:lnTo>
                  <a:lnTo>
                    <a:pt x="2509" y="3143"/>
                  </a:lnTo>
                  <a:lnTo>
                    <a:pt x="2217" y="3483"/>
                  </a:lnTo>
                  <a:lnTo>
                    <a:pt x="1924" y="3824"/>
                  </a:lnTo>
                  <a:lnTo>
                    <a:pt x="1681" y="4190"/>
                  </a:lnTo>
                  <a:lnTo>
                    <a:pt x="1437" y="4555"/>
                  </a:lnTo>
                  <a:lnTo>
                    <a:pt x="1218" y="4945"/>
                  </a:lnTo>
                  <a:lnTo>
                    <a:pt x="999" y="5334"/>
                  </a:lnTo>
                  <a:lnTo>
                    <a:pt x="804" y="5724"/>
                  </a:lnTo>
                  <a:lnTo>
                    <a:pt x="658" y="6114"/>
                  </a:lnTo>
                  <a:lnTo>
                    <a:pt x="487" y="6528"/>
                  </a:lnTo>
                  <a:lnTo>
                    <a:pt x="366" y="6942"/>
                  </a:lnTo>
                  <a:lnTo>
                    <a:pt x="244" y="7380"/>
                  </a:lnTo>
                  <a:lnTo>
                    <a:pt x="171" y="7819"/>
                  </a:lnTo>
                  <a:lnTo>
                    <a:pt x="98" y="8233"/>
                  </a:lnTo>
                  <a:lnTo>
                    <a:pt x="25" y="8695"/>
                  </a:lnTo>
                  <a:lnTo>
                    <a:pt x="0" y="9134"/>
                  </a:lnTo>
                  <a:lnTo>
                    <a:pt x="0" y="9134"/>
                  </a:lnTo>
                  <a:lnTo>
                    <a:pt x="195" y="8866"/>
                  </a:lnTo>
                  <a:lnTo>
                    <a:pt x="463" y="8598"/>
                  </a:lnTo>
                  <a:lnTo>
                    <a:pt x="755" y="8379"/>
                  </a:lnTo>
                  <a:lnTo>
                    <a:pt x="1072" y="8208"/>
                  </a:lnTo>
                  <a:lnTo>
                    <a:pt x="1437" y="8062"/>
                  </a:lnTo>
                  <a:lnTo>
                    <a:pt x="1803" y="7940"/>
                  </a:lnTo>
                  <a:lnTo>
                    <a:pt x="2217" y="7867"/>
                  </a:lnTo>
                  <a:lnTo>
                    <a:pt x="2631" y="7843"/>
                  </a:lnTo>
                  <a:lnTo>
                    <a:pt x="2631" y="7843"/>
                  </a:lnTo>
                  <a:lnTo>
                    <a:pt x="2947" y="7867"/>
                  </a:lnTo>
                  <a:lnTo>
                    <a:pt x="3288" y="7940"/>
                  </a:lnTo>
                  <a:lnTo>
                    <a:pt x="3605" y="8038"/>
                  </a:lnTo>
                  <a:lnTo>
                    <a:pt x="3922" y="8184"/>
                  </a:lnTo>
                  <a:lnTo>
                    <a:pt x="4238" y="8330"/>
                  </a:lnTo>
                  <a:lnTo>
                    <a:pt x="4506" y="8476"/>
                  </a:lnTo>
                  <a:lnTo>
                    <a:pt x="4774" y="8647"/>
                  </a:lnTo>
                  <a:lnTo>
                    <a:pt x="4993" y="8817"/>
                  </a:lnTo>
                  <a:lnTo>
                    <a:pt x="4993" y="8817"/>
                  </a:lnTo>
                  <a:close/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5" name="Shape 897"/>
            <p:cNvSpPr/>
            <p:nvPr/>
          </p:nvSpPr>
          <p:spPr>
            <a:xfrm>
              <a:off x="6847025" y="948050"/>
              <a:ext cx="25" cy="23775"/>
            </a:xfrm>
            <a:custGeom>
              <a:avLst/>
              <a:gdLst/>
              <a:ahLst/>
              <a:cxnLst/>
              <a:rect l="0" t="0" r="0" b="0"/>
              <a:pathLst>
                <a:path w="1" h="951" fill="none" extrusionOk="0">
                  <a:moveTo>
                    <a:pt x="1" y="95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6" name="Shape 898"/>
            <p:cNvSpPr/>
            <p:nvPr/>
          </p:nvSpPr>
          <p:spPr>
            <a:xfrm>
              <a:off x="6847025" y="1001025"/>
              <a:ext cx="25" cy="183900"/>
            </a:xfrm>
            <a:custGeom>
              <a:avLst/>
              <a:gdLst/>
              <a:ahLst/>
              <a:cxnLst/>
              <a:rect l="0" t="0" r="0" b="0"/>
              <a:pathLst>
                <a:path w="1" h="7356" fill="none" extrusionOk="0">
                  <a:moveTo>
                    <a:pt x="1" y="1"/>
                  </a:moveTo>
                  <a:lnTo>
                    <a:pt x="1" y="7356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7" name="Shape 899"/>
            <p:cNvSpPr/>
            <p:nvPr/>
          </p:nvSpPr>
          <p:spPr>
            <a:xfrm>
              <a:off x="6872000" y="994325"/>
              <a:ext cx="85275" cy="190600"/>
            </a:xfrm>
            <a:custGeom>
              <a:avLst/>
              <a:gdLst/>
              <a:ahLst/>
              <a:cxnLst/>
              <a:rect l="0" t="0" r="0" b="0"/>
              <a:pathLst>
                <a:path w="3411" h="7624" fill="none" extrusionOk="0">
                  <a:moveTo>
                    <a:pt x="3410" y="7624"/>
                  </a:moveTo>
                  <a:lnTo>
                    <a:pt x="3410" y="7624"/>
                  </a:lnTo>
                  <a:lnTo>
                    <a:pt x="3337" y="7112"/>
                  </a:lnTo>
                  <a:lnTo>
                    <a:pt x="3215" y="6406"/>
                  </a:lnTo>
                  <a:lnTo>
                    <a:pt x="3142" y="5968"/>
                  </a:lnTo>
                  <a:lnTo>
                    <a:pt x="3020" y="5505"/>
                  </a:lnTo>
                  <a:lnTo>
                    <a:pt x="2874" y="4994"/>
                  </a:lnTo>
                  <a:lnTo>
                    <a:pt x="2704" y="4482"/>
                  </a:lnTo>
                  <a:lnTo>
                    <a:pt x="2509" y="3922"/>
                  </a:lnTo>
                  <a:lnTo>
                    <a:pt x="2265" y="3362"/>
                  </a:lnTo>
                  <a:lnTo>
                    <a:pt x="1998" y="2802"/>
                  </a:lnTo>
                  <a:lnTo>
                    <a:pt x="1681" y="2217"/>
                  </a:lnTo>
                  <a:lnTo>
                    <a:pt x="1340" y="1633"/>
                  </a:lnTo>
                  <a:lnTo>
                    <a:pt x="950" y="1072"/>
                  </a:lnTo>
                  <a:lnTo>
                    <a:pt x="488" y="512"/>
                  </a:ln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8" name="Shape 900"/>
            <p:cNvSpPr/>
            <p:nvPr/>
          </p:nvSpPr>
          <p:spPr>
            <a:xfrm>
              <a:off x="6736825" y="994325"/>
              <a:ext cx="85275" cy="190600"/>
            </a:xfrm>
            <a:custGeom>
              <a:avLst/>
              <a:gdLst/>
              <a:ahLst/>
              <a:cxnLst/>
              <a:rect l="0" t="0" r="0" b="0"/>
              <a:pathLst>
                <a:path w="3411" h="7624" fill="none" extrusionOk="0">
                  <a:moveTo>
                    <a:pt x="3410" y="1"/>
                  </a:moveTo>
                  <a:lnTo>
                    <a:pt x="3410" y="1"/>
                  </a:lnTo>
                  <a:lnTo>
                    <a:pt x="2923" y="512"/>
                  </a:lnTo>
                  <a:lnTo>
                    <a:pt x="2461" y="1072"/>
                  </a:lnTo>
                  <a:lnTo>
                    <a:pt x="2071" y="1633"/>
                  </a:lnTo>
                  <a:lnTo>
                    <a:pt x="1706" y="2217"/>
                  </a:lnTo>
                  <a:lnTo>
                    <a:pt x="1413" y="2802"/>
                  </a:lnTo>
                  <a:lnTo>
                    <a:pt x="1121" y="3362"/>
                  </a:lnTo>
                  <a:lnTo>
                    <a:pt x="902" y="3922"/>
                  </a:lnTo>
                  <a:lnTo>
                    <a:pt x="707" y="4482"/>
                  </a:lnTo>
                  <a:lnTo>
                    <a:pt x="536" y="4994"/>
                  </a:lnTo>
                  <a:lnTo>
                    <a:pt x="390" y="5505"/>
                  </a:lnTo>
                  <a:lnTo>
                    <a:pt x="269" y="5968"/>
                  </a:lnTo>
                  <a:lnTo>
                    <a:pt x="171" y="6406"/>
                  </a:lnTo>
                  <a:lnTo>
                    <a:pt x="49" y="7112"/>
                  </a:lnTo>
                  <a:lnTo>
                    <a:pt x="1" y="7624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39" name="Shape 901"/>
          <p:cNvGrpSpPr>
            <a:grpSpLocks noChangeAspect="1"/>
          </p:cNvGrpSpPr>
          <p:nvPr userDrawn="1"/>
        </p:nvGrpSpPr>
        <p:grpSpPr>
          <a:xfrm>
            <a:off x="6727103" y="3027263"/>
            <a:ext cx="194640" cy="308587"/>
            <a:chOff x="6718575" y="2318625"/>
            <a:chExt cx="256950" cy="407375"/>
          </a:xfrm>
        </p:grpSpPr>
        <p:sp>
          <p:nvSpPr>
            <p:cNvPr id="340" name="Shape 90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1" name="Shape 903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2" name="Shape 904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3" name="Shape 905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4" name="Shape 906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5" name="Shape 907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6" name="Shape 908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7" name="Shape 909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48" name="Shape 910"/>
          <p:cNvGrpSpPr>
            <a:grpSpLocks noChangeAspect="1"/>
          </p:cNvGrpSpPr>
          <p:nvPr userDrawn="1"/>
        </p:nvGrpSpPr>
        <p:grpSpPr>
          <a:xfrm>
            <a:off x="4114730" y="3592260"/>
            <a:ext cx="327486" cy="199278"/>
            <a:chOff x="3269900" y="3064500"/>
            <a:chExt cx="432325" cy="263075"/>
          </a:xfrm>
        </p:grpSpPr>
        <p:sp>
          <p:nvSpPr>
            <p:cNvPr id="349" name="Shape 911"/>
            <p:cNvSpPr/>
            <p:nvPr/>
          </p:nvSpPr>
          <p:spPr>
            <a:xfrm>
              <a:off x="3269900" y="3064500"/>
              <a:ext cx="432325" cy="263075"/>
            </a:xfrm>
            <a:custGeom>
              <a:avLst/>
              <a:gdLst/>
              <a:ahLst/>
              <a:cxnLst/>
              <a:rect l="0" t="0" r="0" b="0"/>
              <a:pathLst>
                <a:path w="17293" h="10523" fill="none" extrusionOk="0">
                  <a:moveTo>
                    <a:pt x="14711" y="7916"/>
                  </a:moveTo>
                  <a:lnTo>
                    <a:pt x="14711" y="7916"/>
                  </a:lnTo>
                  <a:lnTo>
                    <a:pt x="14151" y="8379"/>
                  </a:lnTo>
                  <a:lnTo>
                    <a:pt x="13493" y="8842"/>
                  </a:lnTo>
                  <a:lnTo>
                    <a:pt x="12811" y="9280"/>
                  </a:lnTo>
                  <a:lnTo>
                    <a:pt x="12446" y="9475"/>
                  </a:lnTo>
                  <a:lnTo>
                    <a:pt x="12056" y="9670"/>
                  </a:lnTo>
                  <a:lnTo>
                    <a:pt x="11667" y="9840"/>
                  </a:lnTo>
                  <a:lnTo>
                    <a:pt x="11253" y="10011"/>
                  </a:lnTo>
                  <a:lnTo>
                    <a:pt x="10839" y="10157"/>
                  </a:lnTo>
                  <a:lnTo>
                    <a:pt x="10425" y="10278"/>
                  </a:lnTo>
                  <a:lnTo>
                    <a:pt x="9986" y="10376"/>
                  </a:lnTo>
                  <a:lnTo>
                    <a:pt x="9548" y="10449"/>
                  </a:lnTo>
                  <a:lnTo>
                    <a:pt x="9109" y="10498"/>
                  </a:lnTo>
                  <a:lnTo>
                    <a:pt x="8647" y="10522"/>
                  </a:lnTo>
                  <a:lnTo>
                    <a:pt x="8647" y="10522"/>
                  </a:lnTo>
                  <a:lnTo>
                    <a:pt x="8233" y="10522"/>
                  </a:lnTo>
                  <a:lnTo>
                    <a:pt x="7843" y="10473"/>
                  </a:lnTo>
                  <a:lnTo>
                    <a:pt x="7453" y="10425"/>
                  </a:lnTo>
                  <a:lnTo>
                    <a:pt x="7064" y="10327"/>
                  </a:lnTo>
                  <a:lnTo>
                    <a:pt x="6674" y="10230"/>
                  </a:lnTo>
                  <a:lnTo>
                    <a:pt x="6284" y="10108"/>
                  </a:lnTo>
                  <a:lnTo>
                    <a:pt x="5919" y="9986"/>
                  </a:lnTo>
                  <a:lnTo>
                    <a:pt x="5554" y="9840"/>
                  </a:lnTo>
                  <a:lnTo>
                    <a:pt x="5213" y="9670"/>
                  </a:lnTo>
                  <a:lnTo>
                    <a:pt x="4847" y="9499"/>
                  </a:lnTo>
                  <a:lnTo>
                    <a:pt x="4190" y="9109"/>
                  </a:lnTo>
                  <a:lnTo>
                    <a:pt x="3557" y="8695"/>
                  </a:lnTo>
                  <a:lnTo>
                    <a:pt x="2972" y="8233"/>
                  </a:lnTo>
                  <a:lnTo>
                    <a:pt x="2412" y="7794"/>
                  </a:lnTo>
                  <a:lnTo>
                    <a:pt x="1900" y="7332"/>
                  </a:lnTo>
                  <a:lnTo>
                    <a:pt x="1438" y="6893"/>
                  </a:lnTo>
                  <a:lnTo>
                    <a:pt x="1048" y="6479"/>
                  </a:lnTo>
                  <a:lnTo>
                    <a:pt x="390" y="5748"/>
                  </a:lnTo>
                  <a:lnTo>
                    <a:pt x="1" y="5261"/>
                  </a:lnTo>
                  <a:lnTo>
                    <a:pt x="1" y="5261"/>
                  </a:lnTo>
                  <a:lnTo>
                    <a:pt x="390" y="4774"/>
                  </a:lnTo>
                  <a:lnTo>
                    <a:pt x="1048" y="4044"/>
                  </a:lnTo>
                  <a:lnTo>
                    <a:pt x="1438" y="3630"/>
                  </a:lnTo>
                  <a:lnTo>
                    <a:pt x="1900" y="3191"/>
                  </a:lnTo>
                  <a:lnTo>
                    <a:pt x="2412" y="2728"/>
                  </a:lnTo>
                  <a:lnTo>
                    <a:pt x="2972" y="2290"/>
                  </a:lnTo>
                  <a:lnTo>
                    <a:pt x="3557" y="1852"/>
                  </a:lnTo>
                  <a:lnTo>
                    <a:pt x="4190" y="1413"/>
                  </a:lnTo>
                  <a:lnTo>
                    <a:pt x="4847" y="1024"/>
                  </a:lnTo>
                  <a:lnTo>
                    <a:pt x="5213" y="853"/>
                  </a:lnTo>
                  <a:lnTo>
                    <a:pt x="5554" y="683"/>
                  </a:lnTo>
                  <a:lnTo>
                    <a:pt x="5919" y="536"/>
                  </a:lnTo>
                  <a:lnTo>
                    <a:pt x="6284" y="415"/>
                  </a:lnTo>
                  <a:lnTo>
                    <a:pt x="6674" y="293"/>
                  </a:lnTo>
                  <a:lnTo>
                    <a:pt x="7064" y="196"/>
                  </a:lnTo>
                  <a:lnTo>
                    <a:pt x="7453" y="98"/>
                  </a:lnTo>
                  <a:lnTo>
                    <a:pt x="7843" y="49"/>
                  </a:lnTo>
                  <a:lnTo>
                    <a:pt x="8233" y="1"/>
                  </a:lnTo>
                  <a:lnTo>
                    <a:pt x="8647" y="1"/>
                  </a:lnTo>
                  <a:lnTo>
                    <a:pt x="8647" y="1"/>
                  </a:lnTo>
                  <a:lnTo>
                    <a:pt x="9109" y="25"/>
                  </a:lnTo>
                  <a:lnTo>
                    <a:pt x="9548" y="74"/>
                  </a:lnTo>
                  <a:lnTo>
                    <a:pt x="9986" y="147"/>
                  </a:lnTo>
                  <a:lnTo>
                    <a:pt x="10425" y="244"/>
                  </a:lnTo>
                  <a:lnTo>
                    <a:pt x="10839" y="366"/>
                  </a:lnTo>
                  <a:lnTo>
                    <a:pt x="11253" y="512"/>
                  </a:lnTo>
                  <a:lnTo>
                    <a:pt x="11667" y="683"/>
                  </a:lnTo>
                  <a:lnTo>
                    <a:pt x="12056" y="853"/>
                  </a:lnTo>
                  <a:lnTo>
                    <a:pt x="12446" y="1048"/>
                  </a:lnTo>
                  <a:lnTo>
                    <a:pt x="12811" y="1243"/>
                  </a:lnTo>
                  <a:lnTo>
                    <a:pt x="13493" y="1681"/>
                  </a:lnTo>
                  <a:lnTo>
                    <a:pt x="14151" y="2144"/>
                  </a:lnTo>
                  <a:lnTo>
                    <a:pt x="14711" y="2607"/>
                  </a:lnTo>
                  <a:lnTo>
                    <a:pt x="14711" y="2607"/>
                  </a:lnTo>
                  <a:lnTo>
                    <a:pt x="15198" y="3021"/>
                  </a:lnTo>
                  <a:lnTo>
                    <a:pt x="15637" y="3435"/>
                  </a:lnTo>
                  <a:lnTo>
                    <a:pt x="16026" y="3824"/>
                  </a:lnTo>
                  <a:lnTo>
                    <a:pt x="16367" y="4190"/>
                  </a:lnTo>
                  <a:lnTo>
                    <a:pt x="16927" y="4823"/>
                  </a:lnTo>
                  <a:lnTo>
                    <a:pt x="17293" y="5261"/>
                  </a:lnTo>
                  <a:lnTo>
                    <a:pt x="17293" y="5261"/>
                  </a:lnTo>
                  <a:lnTo>
                    <a:pt x="16927" y="5700"/>
                  </a:lnTo>
                  <a:lnTo>
                    <a:pt x="16367" y="6333"/>
                  </a:lnTo>
                  <a:lnTo>
                    <a:pt x="16026" y="6698"/>
                  </a:lnTo>
                  <a:lnTo>
                    <a:pt x="15637" y="7088"/>
                  </a:lnTo>
                  <a:lnTo>
                    <a:pt x="15198" y="7502"/>
                  </a:lnTo>
                  <a:lnTo>
                    <a:pt x="14711" y="7916"/>
                  </a:lnTo>
                  <a:lnTo>
                    <a:pt x="14711" y="7916"/>
                  </a:lnTo>
                  <a:close/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0" name="Shape 912"/>
            <p:cNvSpPr/>
            <p:nvPr/>
          </p:nvSpPr>
          <p:spPr>
            <a:xfrm>
              <a:off x="3445875" y="3155825"/>
              <a:ext cx="80400" cy="80400"/>
            </a:xfrm>
            <a:custGeom>
              <a:avLst/>
              <a:gdLst/>
              <a:ahLst/>
              <a:cxnLst/>
              <a:rect l="0" t="0" r="0" b="0"/>
              <a:pathLst>
                <a:path w="3216" h="3216" fill="none" extrusionOk="0">
                  <a:moveTo>
                    <a:pt x="0" y="1608"/>
                  </a:moveTo>
                  <a:lnTo>
                    <a:pt x="0" y="1608"/>
                  </a:lnTo>
                  <a:lnTo>
                    <a:pt x="25" y="1438"/>
                  </a:lnTo>
                  <a:lnTo>
                    <a:pt x="49" y="1292"/>
                  </a:lnTo>
                  <a:lnTo>
                    <a:pt x="73" y="1121"/>
                  </a:lnTo>
                  <a:lnTo>
                    <a:pt x="146" y="975"/>
                  </a:lnTo>
                  <a:lnTo>
                    <a:pt x="195" y="853"/>
                  </a:lnTo>
                  <a:lnTo>
                    <a:pt x="293" y="707"/>
                  </a:lnTo>
                  <a:lnTo>
                    <a:pt x="366" y="585"/>
                  </a:lnTo>
                  <a:lnTo>
                    <a:pt x="487" y="488"/>
                  </a:lnTo>
                  <a:lnTo>
                    <a:pt x="585" y="366"/>
                  </a:lnTo>
                  <a:lnTo>
                    <a:pt x="707" y="293"/>
                  </a:lnTo>
                  <a:lnTo>
                    <a:pt x="853" y="196"/>
                  </a:lnTo>
                  <a:lnTo>
                    <a:pt x="974" y="147"/>
                  </a:lnTo>
                  <a:lnTo>
                    <a:pt x="1121" y="74"/>
                  </a:lnTo>
                  <a:lnTo>
                    <a:pt x="1291" y="50"/>
                  </a:lnTo>
                  <a:lnTo>
                    <a:pt x="1437" y="25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778" y="25"/>
                  </a:lnTo>
                  <a:lnTo>
                    <a:pt x="1924" y="50"/>
                  </a:lnTo>
                  <a:lnTo>
                    <a:pt x="2095" y="74"/>
                  </a:lnTo>
                  <a:lnTo>
                    <a:pt x="2241" y="147"/>
                  </a:lnTo>
                  <a:lnTo>
                    <a:pt x="2363" y="196"/>
                  </a:lnTo>
                  <a:lnTo>
                    <a:pt x="2509" y="293"/>
                  </a:lnTo>
                  <a:lnTo>
                    <a:pt x="2631" y="366"/>
                  </a:lnTo>
                  <a:lnTo>
                    <a:pt x="2728" y="488"/>
                  </a:lnTo>
                  <a:lnTo>
                    <a:pt x="2850" y="585"/>
                  </a:lnTo>
                  <a:lnTo>
                    <a:pt x="2923" y="707"/>
                  </a:lnTo>
                  <a:lnTo>
                    <a:pt x="3020" y="853"/>
                  </a:lnTo>
                  <a:lnTo>
                    <a:pt x="3069" y="975"/>
                  </a:lnTo>
                  <a:lnTo>
                    <a:pt x="3142" y="1121"/>
                  </a:lnTo>
                  <a:lnTo>
                    <a:pt x="3166" y="1292"/>
                  </a:lnTo>
                  <a:lnTo>
                    <a:pt x="3191" y="1438"/>
                  </a:lnTo>
                  <a:lnTo>
                    <a:pt x="3215" y="1608"/>
                  </a:lnTo>
                  <a:lnTo>
                    <a:pt x="3215" y="1608"/>
                  </a:lnTo>
                  <a:lnTo>
                    <a:pt x="3191" y="1779"/>
                  </a:lnTo>
                  <a:lnTo>
                    <a:pt x="3166" y="1925"/>
                  </a:lnTo>
                  <a:lnTo>
                    <a:pt x="3142" y="2095"/>
                  </a:lnTo>
                  <a:lnTo>
                    <a:pt x="3069" y="2242"/>
                  </a:lnTo>
                  <a:lnTo>
                    <a:pt x="3020" y="2363"/>
                  </a:lnTo>
                  <a:lnTo>
                    <a:pt x="2923" y="2509"/>
                  </a:lnTo>
                  <a:lnTo>
                    <a:pt x="2850" y="2631"/>
                  </a:lnTo>
                  <a:lnTo>
                    <a:pt x="2728" y="2729"/>
                  </a:lnTo>
                  <a:lnTo>
                    <a:pt x="2631" y="2850"/>
                  </a:lnTo>
                  <a:lnTo>
                    <a:pt x="2509" y="2924"/>
                  </a:lnTo>
                  <a:lnTo>
                    <a:pt x="2363" y="3021"/>
                  </a:lnTo>
                  <a:lnTo>
                    <a:pt x="2241" y="3070"/>
                  </a:lnTo>
                  <a:lnTo>
                    <a:pt x="2095" y="3143"/>
                  </a:lnTo>
                  <a:lnTo>
                    <a:pt x="1924" y="3167"/>
                  </a:lnTo>
                  <a:lnTo>
                    <a:pt x="1778" y="3191"/>
                  </a:lnTo>
                  <a:lnTo>
                    <a:pt x="1608" y="3216"/>
                  </a:lnTo>
                  <a:lnTo>
                    <a:pt x="1608" y="3216"/>
                  </a:lnTo>
                  <a:lnTo>
                    <a:pt x="1437" y="3191"/>
                  </a:lnTo>
                  <a:lnTo>
                    <a:pt x="1291" y="3167"/>
                  </a:lnTo>
                  <a:lnTo>
                    <a:pt x="1121" y="3143"/>
                  </a:lnTo>
                  <a:lnTo>
                    <a:pt x="974" y="3070"/>
                  </a:lnTo>
                  <a:lnTo>
                    <a:pt x="853" y="3021"/>
                  </a:lnTo>
                  <a:lnTo>
                    <a:pt x="707" y="2924"/>
                  </a:lnTo>
                  <a:lnTo>
                    <a:pt x="585" y="2850"/>
                  </a:lnTo>
                  <a:lnTo>
                    <a:pt x="487" y="2729"/>
                  </a:lnTo>
                  <a:lnTo>
                    <a:pt x="366" y="2631"/>
                  </a:lnTo>
                  <a:lnTo>
                    <a:pt x="293" y="2509"/>
                  </a:lnTo>
                  <a:lnTo>
                    <a:pt x="195" y="2363"/>
                  </a:lnTo>
                  <a:lnTo>
                    <a:pt x="146" y="2242"/>
                  </a:lnTo>
                  <a:lnTo>
                    <a:pt x="73" y="2095"/>
                  </a:lnTo>
                  <a:lnTo>
                    <a:pt x="49" y="1925"/>
                  </a:lnTo>
                  <a:lnTo>
                    <a:pt x="25" y="1779"/>
                  </a:lnTo>
                  <a:lnTo>
                    <a:pt x="0" y="1608"/>
                  </a:lnTo>
                  <a:lnTo>
                    <a:pt x="0" y="1608"/>
                  </a:lnTo>
                  <a:close/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1" name="Shape 913"/>
            <p:cNvSpPr/>
            <p:nvPr/>
          </p:nvSpPr>
          <p:spPr>
            <a:xfrm>
              <a:off x="3381925" y="3091900"/>
              <a:ext cx="208275" cy="208275"/>
            </a:xfrm>
            <a:custGeom>
              <a:avLst/>
              <a:gdLst/>
              <a:ahLst/>
              <a:cxnLst/>
              <a:rect l="0" t="0" r="0" b="0"/>
              <a:pathLst>
                <a:path w="8331" h="8331" fill="none" extrusionOk="0">
                  <a:moveTo>
                    <a:pt x="1" y="4165"/>
                  </a:moveTo>
                  <a:lnTo>
                    <a:pt x="1" y="4165"/>
                  </a:lnTo>
                  <a:lnTo>
                    <a:pt x="25" y="3751"/>
                  </a:lnTo>
                  <a:lnTo>
                    <a:pt x="74" y="3337"/>
                  </a:lnTo>
                  <a:lnTo>
                    <a:pt x="196" y="2923"/>
                  </a:lnTo>
                  <a:lnTo>
                    <a:pt x="318" y="2534"/>
                  </a:lnTo>
                  <a:lnTo>
                    <a:pt x="512" y="2168"/>
                  </a:lnTo>
                  <a:lnTo>
                    <a:pt x="707" y="1827"/>
                  </a:lnTo>
                  <a:lnTo>
                    <a:pt x="951" y="1511"/>
                  </a:lnTo>
                  <a:lnTo>
                    <a:pt x="1219" y="1218"/>
                  </a:lnTo>
                  <a:lnTo>
                    <a:pt x="1511" y="951"/>
                  </a:lnTo>
                  <a:lnTo>
                    <a:pt x="1828" y="707"/>
                  </a:lnTo>
                  <a:lnTo>
                    <a:pt x="2169" y="512"/>
                  </a:lnTo>
                  <a:lnTo>
                    <a:pt x="2534" y="317"/>
                  </a:lnTo>
                  <a:lnTo>
                    <a:pt x="2924" y="195"/>
                  </a:lnTo>
                  <a:lnTo>
                    <a:pt x="3313" y="74"/>
                  </a:lnTo>
                  <a:lnTo>
                    <a:pt x="3727" y="25"/>
                  </a:lnTo>
                  <a:lnTo>
                    <a:pt x="4166" y="1"/>
                  </a:lnTo>
                  <a:lnTo>
                    <a:pt x="4166" y="1"/>
                  </a:lnTo>
                  <a:lnTo>
                    <a:pt x="4580" y="25"/>
                  </a:lnTo>
                  <a:lnTo>
                    <a:pt x="4994" y="74"/>
                  </a:lnTo>
                  <a:lnTo>
                    <a:pt x="5408" y="195"/>
                  </a:lnTo>
                  <a:lnTo>
                    <a:pt x="5797" y="317"/>
                  </a:lnTo>
                  <a:lnTo>
                    <a:pt x="6163" y="512"/>
                  </a:lnTo>
                  <a:lnTo>
                    <a:pt x="6504" y="707"/>
                  </a:lnTo>
                  <a:lnTo>
                    <a:pt x="6820" y="951"/>
                  </a:lnTo>
                  <a:lnTo>
                    <a:pt x="7113" y="1218"/>
                  </a:lnTo>
                  <a:lnTo>
                    <a:pt x="7381" y="1511"/>
                  </a:lnTo>
                  <a:lnTo>
                    <a:pt x="7624" y="1827"/>
                  </a:lnTo>
                  <a:lnTo>
                    <a:pt x="7819" y="2168"/>
                  </a:lnTo>
                  <a:lnTo>
                    <a:pt x="8014" y="2534"/>
                  </a:lnTo>
                  <a:lnTo>
                    <a:pt x="8136" y="2923"/>
                  </a:lnTo>
                  <a:lnTo>
                    <a:pt x="8257" y="3337"/>
                  </a:lnTo>
                  <a:lnTo>
                    <a:pt x="8306" y="3751"/>
                  </a:lnTo>
                  <a:lnTo>
                    <a:pt x="8330" y="4165"/>
                  </a:lnTo>
                  <a:lnTo>
                    <a:pt x="8330" y="4165"/>
                  </a:lnTo>
                  <a:lnTo>
                    <a:pt x="8306" y="4579"/>
                  </a:lnTo>
                  <a:lnTo>
                    <a:pt x="8257" y="4993"/>
                  </a:lnTo>
                  <a:lnTo>
                    <a:pt x="8136" y="5407"/>
                  </a:lnTo>
                  <a:lnTo>
                    <a:pt x="8014" y="5797"/>
                  </a:lnTo>
                  <a:lnTo>
                    <a:pt x="7819" y="6162"/>
                  </a:lnTo>
                  <a:lnTo>
                    <a:pt x="7624" y="6503"/>
                  </a:lnTo>
                  <a:lnTo>
                    <a:pt x="7381" y="6820"/>
                  </a:lnTo>
                  <a:lnTo>
                    <a:pt x="7113" y="7112"/>
                  </a:lnTo>
                  <a:lnTo>
                    <a:pt x="6820" y="7380"/>
                  </a:lnTo>
                  <a:lnTo>
                    <a:pt x="6504" y="7624"/>
                  </a:lnTo>
                  <a:lnTo>
                    <a:pt x="6163" y="7819"/>
                  </a:lnTo>
                  <a:lnTo>
                    <a:pt x="5797" y="8013"/>
                  </a:lnTo>
                  <a:lnTo>
                    <a:pt x="5408" y="8135"/>
                  </a:lnTo>
                  <a:lnTo>
                    <a:pt x="4994" y="8257"/>
                  </a:lnTo>
                  <a:lnTo>
                    <a:pt x="4580" y="8306"/>
                  </a:lnTo>
                  <a:lnTo>
                    <a:pt x="4166" y="8330"/>
                  </a:lnTo>
                  <a:lnTo>
                    <a:pt x="4166" y="8330"/>
                  </a:lnTo>
                  <a:lnTo>
                    <a:pt x="3727" y="8306"/>
                  </a:lnTo>
                  <a:lnTo>
                    <a:pt x="3313" y="8257"/>
                  </a:lnTo>
                  <a:lnTo>
                    <a:pt x="2924" y="8135"/>
                  </a:lnTo>
                  <a:lnTo>
                    <a:pt x="2534" y="8013"/>
                  </a:lnTo>
                  <a:lnTo>
                    <a:pt x="2169" y="7819"/>
                  </a:lnTo>
                  <a:lnTo>
                    <a:pt x="1828" y="7624"/>
                  </a:lnTo>
                  <a:lnTo>
                    <a:pt x="1511" y="7380"/>
                  </a:lnTo>
                  <a:lnTo>
                    <a:pt x="1219" y="7112"/>
                  </a:lnTo>
                  <a:lnTo>
                    <a:pt x="951" y="6820"/>
                  </a:lnTo>
                  <a:lnTo>
                    <a:pt x="707" y="6503"/>
                  </a:lnTo>
                  <a:lnTo>
                    <a:pt x="512" y="6162"/>
                  </a:lnTo>
                  <a:lnTo>
                    <a:pt x="318" y="5797"/>
                  </a:lnTo>
                  <a:lnTo>
                    <a:pt x="196" y="5407"/>
                  </a:lnTo>
                  <a:lnTo>
                    <a:pt x="74" y="4993"/>
                  </a:lnTo>
                  <a:lnTo>
                    <a:pt x="25" y="4579"/>
                  </a:lnTo>
                  <a:lnTo>
                    <a:pt x="1" y="4165"/>
                  </a:lnTo>
                  <a:lnTo>
                    <a:pt x="1" y="4165"/>
                  </a:lnTo>
                  <a:close/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52" name="Shape 914"/>
          <p:cNvGrpSpPr>
            <a:grpSpLocks noChangeAspect="1"/>
          </p:cNvGrpSpPr>
          <p:nvPr userDrawn="1"/>
        </p:nvGrpSpPr>
        <p:grpSpPr>
          <a:xfrm>
            <a:off x="6704947" y="3531378"/>
            <a:ext cx="238933" cy="335799"/>
            <a:chOff x="6689325" y="2984125"/>
            <a:chExt cx="315425" cy="443300"/>
          </a:xfrm>
        </p:grpSpPr>
        <p:sp>
          <p:nvSpPr>
            <p:cNvPr id="353" name="Shape 915"/>
            <p:cNvSpPr/>
            <p:nvPr/>
          </p:nvSpPr>
          <p:spPr>
            <a:xfrm>
              <a:off x="6689325" y="2984125"/>
              <a:ext cx="315425" cy="77975"/>
            </a:xfrm>
            <a:custGeom>
              <a:avLst/>
              <a:gdLst/>
              <a:ahLst/>
              <a:cxnLst/>
              <a:rect l="0" t="0" r="0" b="0"/>
              <a:pathLst>
                <a:path w="12617" h="3119" fill="none" extrusionOk="0">
                  <a:moveTo>
                    <a:pt x="12130" y="1413"/>
                  </a:moveTo>
                  <a:lnTo>
                    <a:pt x="8647" y="1413"/>
                  </a:lnTo>
                  <a:lnTo>
                    <a:pt x="8647" y="878"/>
                  </a:lnTo>
                  <a:lnTo>
                    <a:pt x="8647" y="878"/>
                  </a:lnTo>
                  <a:lnTo>
                    <a:pt x="8623" y="707"/>
                  </a:lnTo>
                  <a:lnTo>
                    <a:pt x="8574" y="537"/>
                  </a:lnTo>
                  <a:lnTo>
                    <a:pt x="8501" y="391"/>
                  </a:lnTo>
                  <a:lnTo>
                    <a:pt x="8379" y="269"/>
                  </a:lnTo>
                  <a:lnTo>
                    <a:pt x="8257" y="147"/>
                  </a:lnTo>
                  <a:lnTo>
                    <a:pt x="8111" y="74"/>
                  </a:lnTo>
                  <a:lnTo>
                    <a:pt x="7941" y="25"/>
                  </a:lnTo>
                  <a:lnTo>
                    <a:pt x="7770" y="1"/>
                  </a:lnTo>
                  <a:lnTo>
                    <a:pt x="4848" y="1"/>
                  </a:lnTo>
                  <a:lnTo>
                    <a:pt x="4848" y="1"/>
                  </a:lnTo>
                  <a:lnTo>
                    <a:pt x="4677" y="25"/>
                  </a:lnTo>
                  <a:lnTo>
                    <a:pt x="4507" y="74"/>
                  </a:lnTo>
                  <a:lnTo>
                    <a:pt x="4361" y="147"/>
                  </a:lnTo>
                  <a:lnTo>
                    <a:pt x="4239" y="269"/>
                  </a:lnTo>
                  <a:lnTo>
                    <a:pt x="4117" y="391"/>
                  </a:lnTo>
                  <a:lnTo>
                    <a:pt x="4044" y="537"/>
                  </a:lnTo>
                  <a:lnTo>
                    <a:pt x="3995" y="707"/>
                  </a:lnTo>
                  <a:lnTo>
                    <a:pt x="3971" y="878"/>
                  </a:lnTo>
                  <a:lnTo>
                    <a:pt x="3971" y="1413"/>
                  </a:lnTo>
                  <a:lnTo>
                    <a:pt x="488" y="1413"/>
                  </a:lnTo>
                  <a:lnTo>
                    <a:pt x="488" y="1413"/>
                  </a:lnTo>
                  <a:lnTo>
                    <a:pt x="391" y="1413"/>
                  </a:lnTo>
                  <a:lnTo>
                    <a:pt x="293" y="1462"/>
                  </a:lnTo>
                  <a:lnTo>
                    <a:pt x="220" y="1486"/>
                  </a:lnTo>
                  <a:lnTo>
                    <a:pt x="147" y="1560"/>
                  </a:lnTo>
                  <a:lnTo>
                    <a:pt x="74" y="1633"/>
                  </a:lnTo>
                  <a:lnTo>
                    <a:pt x="50" y="1706"/>
                  </a:lnTo>
                  <a:lnTo>
                    <a:pt x="1" y="1803"/>
                  </a:lnTo>
                  <a:lnTo>
                    <a:pt x="1" y="1901"/>
                  </a:lnTo>
                  <a:lnTo>
                    <a:pt x="1" y="3118"/>
                  </a:lnTo>
                  <a:lnTo>
                    <a:pt x="12617" y="3118"/>
                  </a:lnTo>
                  <a:lnTo>
                    <a:pt x="12617" y="1901"/>
                  </a:lnTo>
                  <a:lnTo>
                    <a:pt x="12617" y="1901"/>
                  </a:lnTo>
                  <a:lnTo>
                    <a:pt x="12617" y="1803"/>
                  </a:lnTo>
                  <a:lnTo>
                    <a:pt x="12568" y="1706"/>
                  </a:lnTo>
                  <a:lnTo>
                    <a:pt x="12544" y="1633"/>
                  </a:lnTo>
                  <a:lnTo>
                    <a:pt x="12471" y="1560"/>
                  </a:lnTo>
                  <a:lnTo>
                    <a:pt x="12398" y="1486"/>
                  </a:lnTo>
                  <a:lnTo>
                    <a:pt x="12325" y="1462"/>
                  </a:lnTo>
                  <a:lnTo>
                    <a:pt x="12227" y="1413"/>
                  </a:lnTo>
                  <a:lnTo>
                    <a:pt x="12130" y="1413"/>
                  </a:lnTo>
                  <a:lnTo>
                    <a:pt x="12130" y="1413"/>
                  </a:lnTo>
                  <a:close/>
                  <a:moveTo>
                    <a:pt x="4750" y="878"/>
                  </a:moveTo>
                  <a:lnTo>
                    <a:pt x="4750" y="878"/>
                  </a:lnTo>
                  <a:lnTo>
                    <a:pt x="4750" y="829"/>
                  </a:lnTo>
                  <a:lnTo>
                    <a:pt x="4775" y="805"/>
                  </a:lnTo>
                  <a:lnTo>
                    <a:pt x="4799" y="780"/>
                  </a:lnTo>
                  <a:lnTo>
                    <a:pt x="4848" y="780"/>
                  </a:lnTo>
                  <a:lnTo>
                    <a:pt x="7770" y="780"/>
                  </a:lnTo>
                  <a:lnTo>
                    <a:pt x="7770" y="780"/>
                  </a:lnTo>
                  <a:lnTo>
                    <a:pt x="7819" y="780"/>
                  </a:lnTo>
                  <a:lnTo>
                    <a:pt x="7843" y="805"/>
                  </a:lnTo>
                  <a:lnTo>
                    <a:pt x="7868" y="829"/>
                  </a:lnTo>
                  <a:lnTo>
                    <a:pt x="7868" y="878"/>
                  </a:lnTo>
                  <a:lnTo>
                    <a:pt x="7868" y="1413"/>
                  </a:lnTo>
                  <a:lnTo>
                    <a:pt x="4750" y="1413"/>
                  </a:lnTo>
                  <a:lnTo>
                    <a:pt x="4750" y="878"/>
                  </a:lnTo>
                  <a:close/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4" name="Shape 916"/>
            <p:cNvSpPr/>
            <p:nvPr/>
          </p:nvSpPr>
          <p:spPr>
            <a:xfrm>
              <a:off x="6702125" y="3069375"/>
              <a:ext cx="289850" cy="358050"/>
            </a:xfrm>
            <a:custGeom>
              <a:avLst/>
              <a:gdLst/>
              <a:ahLst/>
              <a:cxnLst/>
              <a:rect l="0" t="0" r="0" b="0"/>
              <a:pathLst>
                <a:path w="11594" h="14322" fill="none" extrusionOk="0">
                  <a:moveTo>
                    <a:pt x="0" y="1"/>
                  </a:moveTo>
                  <a:lnTo>
                    <a:pt x="0" y="13834"/>
                  </a:lnTo>
                  <a:lnTo>
                    <a:pt x="0" y="13834"/>
                  </a:lnTo>
                  <a:lnTo>
                    <a:pt x="0" y="13932"/>
                  </a:lnTo>
                  <a:lnTo>
                    <a:pt x="49" y="14029"/>
                  </a:lnTo>
                  <a:lnTo>
                    <a:pt x="74" y="14102"/>
                  </a:lnTo>
                  <a:lnTo>
                    <a:pt x="147" y="14175"/>
                  </a:lnTo>
                  <a:lnTo>
                    <a:pt x="220" y="14224"/>
                  </a:lnTo>
                  <a:lnTo>
                    <a:pt x="293" y="14273"/>
                  </a:lnTo>
                  <a:lnTo>
                    <a:pt x="390" y="14297"/>
                  </a:lnTo>
                  <a:lnTo>
                    <a:pt x="488" y="14321"/>
                  </a:lnTo>
                  <a:lnTo>
                    <a:pt x="11106" y="14321"/>
                  </a:lnTo>
                  <a:lnTo>
                    <a:pt x="11106" y="14321"/>
                  </a:lnTo>
                  <a:lnTo>
                    <a:pt x="11204" y="14297"/>
                  </a:lnTo>
                  <a:lnTo>
                    <a:pt x="11301" y="14273"/>
                  </a:lnTo>
                  <a:lnTo>
                    <a:pt x="11374" y="14224"/>
                  </a:lnTo>
                  <a:lnTo>
                    <a:pt x="11447" y="14175"/>
                  </a:lnTo>
                  <a:lnTo>
                    <a:pt x="11520" y="14102"/>
                  </a:lnTo>
                  <a:lnTo>
                    <a:pt x="11545" y="14029"/>
                  </a:lnTo>
                  <a:lnTo>
                    <a:pt x="11593" y="13932"/>
                  </a:lnTo>
                  <a:lnTo>
                    <a:pt x="11593" y="13834"/>
                  </a:lnTo>
                  <a:lnTo>
                    <a:pt x="11593" y="1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5" name="Shape 917"/>
            <p:cNvSpPr/>
            <p:nvPr/>
          </p:nvSpPr>
          <p:spPr>
            <a:xfrm>
              <a:off x="6761175" y="3117475"/>
              <a:ext cx="25" cy="261850"/>
            </a:xfrm>
            <a:custGeom>
              <a:avLst/>
              <a:gdLst/>
              <a:ahLst/>
              <a:cxnLst/>
              <a:rect l="0" t="0" r="0" b="0"/>
              <a:pathLst>
                <a:path w="1" h="10474" fill="none" extrusionOk="0">
                  <a:moveTo>
                    <a:pt x="1" y="10473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6" name="Shape 918"/>
            <p:cNvSpPr/>
            <p:nvPr/>
          </p:nvSpPr>
          <p:spPr>
            <a:xfrm>
              <a:off x="6847025" y="3117475"/>
              <a:ext cx="25" cy="261850"/>
            </a:xfrm>
            <a:custGeom>
              <a:avLst/>
              <a:gdLst/>
              <a:ahLst/>
              <a:cxnLst/>
              <a:rect l="0" t="0" r="0" b="0"/>
              <a:pathLst>
                <a:path w="1" h="10474" fill="none" extrusionOk="0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7" name="Shape 919"/>
            <p:cNvSpPr/>
            <p:nvPr/>
          </p:nvSpPr>
          <p:spPr>
            <a:xfrm>
              <a:off x="6932875" y="3117475"/>
              <a:ext cx="25" cy="261850"/>
            </a:xfrm>
            <a:custGeom>
              <a:avLst/>
              <a:gdLst/>
              <a:ahLst/>
              <a:cxnLst/>
              <a:rect l="0" t="0" r="0" b="0"/>
              <a:pathLst>
                <a:path w="1" h="10474" fill="none" extrusionOk="0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58" name="Shape 920"/>
          <p:cNvGrpSpPr>
            <a:grpSpLocks noChangeAspect="1"/>
          </p:cNvGrpSpPr>
          <p:nvPr userDrawn="1"/>
        </p:nvGrpSpPr>
        <p:grpSpPr>
          <a:xfrm>
            <a:off x="3143863" y="4517946"/>
            <a:ext cx="231093" cy="373597"/>
            <a:chOff x="1988225" y="4286525"/>
            <a:chExt cx="305075" cy="493200"/>
          </a:xfrm>
        </p:grpSpPr>
        <p:sp>
          <p:nvSpPr>
            <p:cNvPr id="359" name="Shape 921"/>
            <p:cNvSpPr/>
            <p:nvPr/>
          </p:nvSpPr>
          <p:spPr>
            <a:xfrm>
              <a:off x="2178800" y="4519725"/>
              <a:ext cx="114500" cy="114475"/>
            </a:xfrm>
            <a:custGeom>
              <a:avLst/>
              <a:gdLst/>
              <a:ahLst/>
              <a:cxnLst/>
              <a:rect l="0" t="0" r="0" b="0"/>
              <a:pathLst>
                <a:path w="4580" h="4579" fill="none" extrusionOk="0">
                  <a:moveTo>
                    <a:pt x="731" y="4189"/>
                  </a:moveTo>
                  <a:lnTo>
                    <a:pt x="731" y="4189"/>
                  </a:lnTo>
                  <a:lnTo>
                    <a:pt x="853" y="4286"/>
                  </a:lnTo>
                  <a:lnTo>
                    <a:pt x="999" y="4384"/>
                  </a:lnTo>
                  <a:lnTo>
                    <a:pt x="1170" y="4457"/>
                  </a:lnTo>
                  <a:lnTo>
                    <a:pt x="1316" y="4506"/>
                  </a:lnTo>
                  <a:lnTo>
                    <a:pt x="1486" y="4554"/>
                  </a:lnTo>
                  <a:lnTo>
                    <a:pt x="1657" y="4579"/>
                  </a:lnTo>
                  <a:lnTo>
                    <a:pt x="1827" y="4579"/>
                  </a:lnTo>
                  <a:lnTo>
                    <a:pt x="1973" y="4579"/>
                  </a:lnTo>
                  <a:lnTo>
                    <a:pt x="2144" y="4579"/>
                  </a:lnTo>
                  <a:lnTo>
                    <a:pt x="2314" y="4530"/>
                  </a:lnTo>
                  <a:lnTo>
                    <a:pt x="2485" y="4481"/>
                  </a:lnTo>
                  <a:lnTo>
                    <a:pt x="2631" y="4433"/>
                  </a:lnTo>
                  <a:lnTo>
                    <a:pt x="2777" y="4360"/>
                  </a:lnTo>
                  <a:lnTo>
                    <a:pt x="2923" y="4262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2"/>
                  </a:lnTo>
                  <a:lnTo>
                    <a:pt x="3483" y="3653"/>
                  </a:lnTo>
                  <a:lnTo>
                    <a:pt x="3605" y="3410"/>
                  </a:lnTo>
                  <a:lnTo>
                    <a:pt x="3751" y="3117"/>
                  </a:lnTo>
                  <a:lnTo>
                    <a:pt x="3995" y="2484"/>
                  </a:lnTo>
                  <a:lnTo>
                    <a:pt x="4214" y="1827"/>
                  </a:lnTo>
                  <a:lnTo>
                    <a:pt x="4409" y="1169"/>
                  </a:lnTo>
                  <a:lnTo>
                    <a:pt x="4531" y="609"/>
                  </a:lnTo>
                  <a:lnTo>
                    <a:pt x="4579" y="219"/>
                  </a:lnTo>
                  <a:lnTo>
                    <a:pt x="4579" y="97"/>
                  </a:lnTo>
                  <a:lnTo>
                    <a:pt x="4579" y="24"/>
                  </a:lnTo>
                  <a:lnTo>
                    <a:pt x="4579" y="24"/>
                  </a:lnTo>
                  <a:lnTo>
                    <a:pt x="4506" y="0"/>
                  </a:lnTo>
                  <a:lnTo>
                    <a:pt x="4385" y="0"/>
                  </a:lnTo>
                  <a:lnTo>
                    <a:pt x="3970" y="73"/>
                  </a:lnTo>
                  <a:lnTo>
                    <a:pt x="3410" y="195"/>
                  </a:lnTo>
                  <a:lnTo>
                    <a:pt x="2777" y="365"/>
                  </a:lnTo>
                  <a:lnTo>
                    <a:pt x="2095" y="609"/>
                  </a:lnTo>
                  <a:lnTo>
                    <a:pt x="1462" y="852"/>
                  </a:lnTo>
                  <a:lnTo>
                    <a:pt x="1194" y="974"/>
                  </a:lnTo>
                  <a:lnTo>
                    <a:pt x="926" y="1120"/>
                  </a:lnTo>
                  <a:lnTo>
                    <a:pt x="707" y="1266"/>
                  </a:lnTo>
                  <a:lnTo>
                    <a:pt x="561" y="1388"/>
                  </a:lnTo>
                  <a:lnTo>
                    <a:pt x="561" y="1388"/>
                  </a:lnTo>
                  <a:lnTo>
                    <a:pt x="439" y="1534"/>
                  </a:lnTo>
                  <a:lnTo>
                    <a:pt x="342" y="1656"/>
                  </a:lnTo>
                  <a:lnTo>
                    <a:pt x="244" y="1802"/>
                  </a:lnTo>
                  <a:lnTo>
                    <a:pt x="171" y="1973"/>
                  </a:lnTo>
                  <a:lnTo>
                    <a:pt x="98" y="2119"/>
                  </a:lnTo>
                  <a:lnTo>
                    <a:pt x="49" y="2289"/>
                  </a:lnTo>
                  <a:lnTo>
                    <a:pt x="25" y="2436"/>
                  </a:lnTo>
                  <a:lnTo>
                    <a:pt x="1" y="2606"/>
                  </a:lnTo>
                  <a:lnTo>
                    <a:pt x="1" y="2776"/>
                  </a:lnTo>
                  <a:lnTo>
                    <a:pt x="25" y="2947"/>
                  </a:lnTo>
                  <a:lnTo>
                    <a:pt x="49" y="3117"/>
                  </a:lnTo>
                  <a:lnTo>
                    <a:pt x="98" y="3264"/>
                  </a:lnTo>
                  <a:lnTo>
                    <a:pt x="147" y="3434"/>
                  </a:lnTo>
                  <a:lnTo>
                    <a:pt x="220" y="3580"/>
                  </a:lnTo>
                  <a:lnTo>
                    <a:pt x="317" y="3726"/>
                  </a:lnTo>
                  <a:lnTo>
                    <a:pt x="415" y="3872"/>
                  </a:lnTo>
                  <a:lnTo>
                    <a:pt x="731" y="4189"/>
                  </a:lnTo>
                  <a:close/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0" name="Shape 922"/>
            <p:cNvSpPr/>
            <p:nvPr/>
          </p:nvSpPr>
          <p:spPr>
            <a:xfrm>
              <a:off x="1988225" y="4539200"/>
              <a:ext cx="156500" cy="156500"/>
            </a:xfrm>
            <a:custGeom>
              <a:avLst/>
              <a:gdLst/>
              <a:ahLst/>
              <a:cxnLst/>
              <a:rect l="0" t="0" r="0" b="0"/>
              <a:pathLst>
                <a:path w="6260" h="6260" fill="none" extrusionOk="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4"/>
                  </a:lnTo>
                  <a:lnTo>
                    <a:pt x="6041" y="4725"/>
                  </a:lnTo>
                  <a:lnTo>
                    <a:pt x="6138" y="4506"/>
                  </a:lnTo>
                  <a:lnTo>
                    <a:pt x="6187" y="4287"/>
                  </a:lnTo>
                  <a:lnTo>
                    <a:pt x="6235" y="4043"/>
                  </a:lnTo>
                  <a:lnTo>
                    <a:pt x="6260" y="3824"/>
                  </a:lnTo>
                  <a:lnTo>
                    <a:pt x="6260" y="3581"/>
                  </a:lnTo>
                  <a:lnTo>
                    <a:pt x="6235" y="3361"/>
                  </a:lnTo>
                  <a:lnTo>
                    <a:pt x="6187" y="3118"/>
                  </a:lnTo>
                  <a:lnTo>
                    <a:pt x="6138" y="2899"/>
                  </a:lnTo>
                  <a:lnTo>
                    <a:pt x="6041" y="2679"/>
                  </a:lnTo>
                  <a:lnTo>
                    <a:pt x="5943" y="2460"/>
                  </a:lnTo>
                  <a:lnTo>
                    <a:pt x="5821" y="2265"/>
                  </a:lnTo>
                  <a:lnTo>
                    <a:pt x="5675" y="2071"/>
                  </a:lnTo>
                  <a:lnTo>
                    <a:pt x="5505" y="1900"/>
                  </a:lnTo>
                  <a:lnTo>
                    <a:pt x="5505" y="1900"/>
                  </a:lnTo>
                  <a:lnTo>
                    <a:pt x="5286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3" y="1145"/>
                  </a:lnTo>
                  <a:lnTo>
                    <a:pt x="3849" y="975"/>
                  </a:lnTo>
                  <a:lnTo>
                    <a:pt x="3410" y="804"/>
                  </a:lnTo>
                  <a:lnTo>
                    <a:pt x="2485" y="487"/>
                  </a:lnTo>
                  <a:lnTo>
                    <a:pt x="1608" y="244"/>
                  </a:lnTo>
                  <a:lnTo>
                    <a:pt x="853" y="73"/>
                  </a:lnTo>
                  <a:lnTo>
                    <a:pt x="536" y="25"/>
                  </a:lnTo>
                  <a:lnTo>
                    <a:pt x="293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22"/>
                  </a:lnTo>
                  <a:lnTo>
                    <a:pt x="1" y="293"/>
                  </a:lnTo>
                  <a:lnTo>
                    <a:pt x="25" y="536"/>
                  </a:lnTo>
                  <a:lnTo>
                    <a:pt x="74" y="853"/>
                  </a:lnTo>
                  <a:lnTo>
                    <a:pt x="244" y="1608"/>
                  </a:lnTo>
                  <a:lnTo>
                    <a:pt x="488" y="2485"/>
                  </a:lnTo>
                  <a:lnTo>
                    <a:pt x="804" y="3410"/>
                  </a:lnTo>
                  <a:lnTo>
                    <a:pt x="975" y="3848"/>
                  </a:lnTo>
                  <a:lnTo>
                    <a:pt x="1145" y="4262"/>
                  </a:lnTo>
                  <a:lnTo>
                    <a:pt x="1316" y="4652"/>
                  </a:lnTo>
                  <a:lnTo>
                    <a:pt x="1511" y="4993"/>
                  </a:lnTo>
                  <a:lnTo>
                    <a:pt x="1705" y="5285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1" y="5675"/>
                  </a:lnTo>
                  <a:lnTo>
                    <a:pt x="2266" y="5821"/>
                  </a:lnTo>
                  <a:lnTo>
                    <a:pt x="2460" y="5943"/>
                  </a:lnTo>
                  <a:lnTo>
                    <a:pt x="2680" y="6040"/>
                  </a:lnTo>
                  <a:lnTo>
                    <a:pt x="2899" y="6138"/>
                  </a:lnTo>
                  <a:lnTo>
                    <a:pt x="3118" y="6187"/>
                  </a:lnTo>
                  <a:lnTo>
                    <a:pt x="3362" y="6235"/>
                  </a:lnTo>
                  <a:lnTo>
                    <a:pt x="3581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0"/>
                  </a:lnTo>
                  <a:lnTo>
                    <a:pt x="4945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1" name="Shape 923"/>
            <p:cNvSpPr/>
            <p:nvPr/>
          </p:nvSpPr>
          <p:spPr>
            <a:xfrm>
              <a:off x="2042425" y="4286525"/>
              <a:ext cx="239300" cy="236250"/>
            </a:xfrm>
            <a:custGeom>
              <a:avLst/>
              <a:gdLst/>
              <a:ahLst/>
              <a:cxnLst/>
              <a:rect l="0" t="0" r="0" b="0"/>
              <a:pathLst>
                <a:path w="9572" h="9450" fill="none" extrusionOk="0">
                  <a:moveTo>
                    <a:pt x="5358" y="9450"/>
                  </a:moveTo>
                  <a:lnTo>
                    <a:pt x="5358" y="9450"/>
                  </a:lnTo>
                  <a:lnTo>
                    <a:pt x="5650" y="9328"/>
                  </a:lnTo>
                  <a:lnTo>
                    <a:pt x="5918" y="9133"/>
                  </a:lnTo>
                  <a:lnTo>
                    <a:pt x="6162" y="8914"/>
                  </a:lnTo>
                  <a:lnTo>
                    <a:pt x="6381" y="8646"/>
                  </a:lnTo>
                  <a:lnTo>
                    <a:pt x="6381" y="8646"/>
                  </a:lnTo>
                  <a:lnTo>
                    <a:pt x="6649" y="8670"/>
                  </a:lnTo>
                  <a:lnTo>
                    <a:pt x="6917" y="8670"/>
                  </a:lnTo>
                  <a:lnTo>
                    <a:pt x="7160" y="8646"/>
                  </a:lnTo>
                  <a:lnTo>
                    <a:pt x="7404" y="8597"/>
                  </a:lnTo>
                  <a:lnTo>
                    <a:pt x="7623" y="8524"/>
                  </a:lnTo>
                  <a:lnTo>
                    <a:pt x="7818" y="8427"/>
                  </a:lnTo>
                  <a:lnTo>
                    <a:pt x="7989" y="8305"/>
                  </a:lnTo>
                  <a:lnTo>
                    <a:pt x="8159" y="8159"/>
                  </a:lnTo>
                  <a:lnTo>
                    <a:pt x="8305" y="7989"/>
                  </a:lnTo>
                  <a:lnTo>
                    <a:pt x="8427" y="7794"/>
                  </a:lnTo>
                  <a:lnTo>
                    <a:pt x="8524" y="7599"/>
                  </a:lnTo>
                  <a:lnTo>
                    <a:pt x="8597" y="7380"/>
                  </a:lnTo>
                  <a:lnTo>
                    <a:pt x="8670" y="7160"/>
                  </a:lnTo>
                  <a:lnTo>
                    <a:pt x="8695" y="6917"/>
                  </a:lnTo>
                  <a:lnTo>
                    <a:pt x="8695" y="6649"/>
                  </a:lnTo>
                  <a:lnTo>
                    <a:pt x="8670" y="6381"/>
                  </a:lnTo>
                  <a:lnTo>
                    <a:pt x="8670" y="6381"/>
                  </a:lnTo>
                  <a:lnTo>
                    <a:pt x="8865" y="6211"/>
                  </a:lnTo>
                  <a:lnTo>
                    <a:pt x="9060" y="6016"/>
                  </a:lnTo>
                  <a:lnTo>
                    <a:pt x="9206" y="5821"/>
                  </a:lnTo>
                  <a:lnTo>
                    <a:pt x="9328" y="5626"/>
                  </a:lnTo>
                  <a:lnTo>
                    <a:pt x="9425" y="5407"/>
                  </a:lnTo>
                  <a:lnTo>
                    <a:pt x="9499" y="5212"/>
                  </a:lnTo>
                  <a:lnTo>
                    <a:pt x="9547" y="4993"/>
                  </a:lnTo>
                  <a:lnTo>
                    <a:pt x="9572" y="4774"/>
                  </a:lnTo>
                  <a:lnTo>
                    <a:pt x="9547" y="4554"/>
                  </a:lnTo>
                  <a:lnTo>
                    <a:pt x="9499" y="4335"/>
                  </a:lnTo>
                  <a:lnTo>
                    <a:pt x="9425" y="4116"/>
                  </a:lnTo>
                  <a:lnTo>
                    <a:pt x="9328" y="3921"/>
                  </a:lnTo>
                  <a:lnTo>
                    <a:pt x="9206" y="3702"/>
                  </a:lnTo>
                  <a:lnTo>
                    <a:pt x="9060" y="3507"/>
                  </a:lnTo>
                  <a:lnTo>
                    <a:pt x="8865" y="3337"/>
                  </a:lnTo>
                  <a:lnTo>
                    <a:pt x="8670" y="3166"/>
                  </a:lnTo>
                  <a:lnTo>
                    <a:pt x="8670" y="3166"/>
                  </a:lnTo>
                  <a:lnTo>
                    <a:pt x="8695" y="2898"/>
                  </a:lnTo>
                  <a:lnTo>
                    <a:pt x="8695" y="2630"/>
                  </a:lnTo>
                  <a:lnTo>
                    <a:pt x="8670" y="2387"/>
                  </a:lnTo>
                  <a:lnTo>
                    <a:pt x="8597" y="2143"/>
                  </a:lnTo>
                  <a:lnTo>
                    <a:pt x="8524" y="1924"/>
                  </a:lnTo>
                  <a:lnTo>
                    <a:pt x="8427" y="1729"/>
                  </a:lnTo>
                  <a:lnTo>
                    <a:pt x="8305" y="1559"/>
                  </a:lnTo>
                  <a:lnTo>
                    <a:pt x="8159" y="1388"/>
                  </a:lnTo>
                  <a:lnTo>
                    <a:pt x="7989" y="1242"/>
                  </a:lnTo>
                  <a:lnTo>
                    <a:pt x="7818" y="1120"/>
                  </a:lnTo>
                  <a:lnTo>
                    <a:pt x="7623" y="1023"/>
                  </a:lnTo>
                  <a:lnTo>
                    <a:pt x="7404" y="950"/>
                  </a:lnTo>
                  <a:lnTo>
                    <a:pt x="7160" y="901"/>
                  </a:lnTo>
                  <a:lnTo>
                    <a:pt x="6917" y="853"/>
                  </a:lnTo>
                  <a:lnTo>
                    <a:pt x="6649" y="853"/>
                  </a:lnTo>
                  <a:lnTo>
                    <a:pt x="6381" y="901"/>
                  </a:lnTo>
                  <a:lnTo>
                    <a:pt x="6381" y="901"/>
                  </a:lnTo>
                  <a:lnTo>
                    <a:pt x="6211" y="682"/>
                  </a:lnTo>
                  <a:lnTo>
                    <a:pt x="6040" y="487"/>
                  </a:lnTo>
                  <a:lnTo>
                    <a:pt x="5845" y="341"/>
                  </a:lnTo>
                  <a:lnTo>
                    <a:pt x="5626" y="219"/>
                  </a:lnTo>
                  <a:lnTo>
                    <a:pt x="5431" y="122"/>
                  </a:lnTo>
                  <a:lnTo>
                    <a:pt x="5212" y="49"/>
                  </a:lnTo>
                  <a:lnTo>
                    <a:pt x="4993" y="0"/>
                  </a:lnTo>
                  <a:lnTo>
                    <a:pt x="4774" y="0"/>
                  </a:lnTo>
                  <a:lnTo>
                    <a:pt x="4555" y="0"/>
                  </a:lnTo>
                  <a:lnTo>
                    <a:pt x="4335" y="49"/>
                  </a:lnTo>
                  <a:lnTo>
                    <a:pt x="4140" y="122"/>
                  </a:lnTo>
                  <a:lnTo>
                    <a:pt x="3921" y="219"/>
                  </a:lnTo>
                  <a:lnTo>
                    <a:pt x="3726" y="341"/>
                  </a:lnTo>
                  <a:lnTo>
                    <a:pt x="3532" y="487"/>
                  </a:lnTo>
                  <a:lnTo>
                    <a:pt x="3337" y="682"/>
                  </a:lnTo>
                  <a:lnTo>
                    <a:pt x="3166" y="901"/>
                  </a:lnTo>
                  <a:lnTo>
                    <a:pt x="3166" y="901"/>
                  </a:lnTo>
                  <a:lnTo>
                    <a:pt x="2898" y="853"/>
                  </a:lnTo>
                  <a:lnTo>
                    <a:pt x="2655" y="853"/>
                  </a:lnTo>
                  <a:lnTo>
                    <a:pt x="2387" y="901"/>
                  </a:lnTo>
                  <a:lnTo>
                    <a:pt x="2168" y="950"/>
                  </a:lnTo>
                  <a:lnTo>
                    <a:pt x="1949" y="1023"/>
                  </a:lnTo>
                  <a:lnTo>
                    <a:pt x="1754" y="1120"/>
                  </a:lnTo>
                  <a:lnTo>
                    <a:pt x="1559" y="1242"/>
                  </a:lnTo>
                  <a:lnTo>
                    <a:pt x="1388" y="1388"/>
                  </a:lnTo>
                  <a:lnTo>
                    <a:pt x="1267" y="1559"/>
                  </a:lnTo>
                  <a:lnTo>
                    <a:pt x="1120" y="1729"/>
                  </a:lnTo>
                  <a:lnTo>
                    <a:pt x="1023" y="1924"/>
                  </a:lnTo>
                  <a:lnTo>
                    <a:pt x="950" y="2143"/>
                  </a:lnTo>
                  <a:lnTo>
                    <a:pt x="901" y="2387"/>
                  </a:lnTo>
                  <a:lnTo>
                    <a:pt x="877" y="2630"/>
                  </a:lnTo>
                  <a:lnTo>
                    <a:pt x="877" y="2898"/>
                  </a:lnTo>
                  <a:lnTo>
                    <a:pt x="901" y="3166"/>
                  </a:lnTo>
                  <a:lnTo>
                    <a:pt x="901" y="3166"/>
                  </a:lnTo>
                  <a:lnTo>
                    <a:pt x="682" y="3337"/>
                  </a:lnTo>
                  <a:lnTo>
                    <a:pt x="512" y="3507"/>
                  </a:lnTo>
                  <a:lnTo>
                    <a:pt x="341" y="3702"/>
                  </a:lnTo>
                  <a:lnTo>
                    <a:pt x="219" y="3921"/>
                  </a:lnTo>
                  <a:lnTo>
                    <a:pt x="122" y="4116"/>
                  </a:lnTo>
                  <a:lnTo>
                    <a:pt x="49" y="4335"/>
                  </a:lnTo>
                  <a:lnTo>
                    <a:pt x="24" y="4554"/>
                  </a:lnTo>
                  <a:lnTo>
                    <a:pt x="0" y="4774"/>
                  </a:lnTo>
                  <a:lnTo>
                    <a:pt x="24" y="4993"/>
                  </a:lnTo>
                  <a:lnTo>
                    <a:pt x="49" y="5212"/>
                  </a:lnTo>
                  <a:lnTo>
                    <a:pt x="122" y="5407"/>
                  </a:lnTo>
                  <a:lnTo>
                    <a:pt x="219" y="5626"/>
                  </a:lnTo>
                  <a:lnTo>
                    <a:pt x="341" y="5821"/>
                  </a:lnTo>
                  <a:lnTo>
                    <a:pt x="512" y="6016"/>
                  </a:lnTo>
                  <a:lnTo>
                    <a:pt x="682" y="6211"/>
                  </a:lnTo>
                  <a:lnTo>
                    <a:pt x="901" y="6381"/>
                  </a:lnTo>
                  <a:lnTo>
                    <a:pt x="901" y="6381"/>
                  </a:lnTo>
                  <a:lnTo>
                    <a:pt x="877" y="6649"/>
                  </a:lnTo>
                  <a:lnTo>
                    <a:pt x="877" y="6917"/>
                  </a:lnTo>
                  <a:lnTo>
                    <a:pt x="901" y="7160"/>
                  </a:lnTo>
                  <a:lnTo>
                    <a:pt x="950" y="7380"/>
                  </a:lnTo>
                  <a:lnTo>
                    <a:pt x="1023" y="7599"/>
                  </a:lnTo>
                  <a:lnTo>
                    <a:pt x="1120" y="7794"/>
                  </a:lnTo>
                  <a:lnTo>
                    <a:pt x="1267" y="7989"/>
                  </a:lnTo>
                  <a:lnTo>
                    <a:pt x="1388" y="8159"/>
                  </a:lnTo>
                  <a:lnTo>
                    <a:pt x="1559" y="8305"/>
                  </a:lnTo>
                  <a:lnTo>
                    <a:pt x="1754" y="8427"/>
                  </a:lnTo>
                  <a:lnTo>
                    <a:pt x="1949" y="8524"/>
                  </a:lnTo>
                  <a:lnTo>
                    <a:pt x="2168" y="8597"/>
                  </a:lnTo>
                  <a:lnTo>
                    <a:pt x="2387" y="8646"/>
                  </a:lnTo>
                  <a:lnTo>
                    <a:pt x="2655" y="8670"/>
                  </a:lnTo>
                  <a:lnTo>
                    <a:pt x="2898" y="8670"/>
                  </a:lnTo>
                  <a:lnTo>
                    <a:pt x="3166" y="8646"/>
                  </a:lnTo>
                  <a:lnTo>
                    <a:pt x="3166" y="8646"/>
                  </a:lnTo>
                  <a:lnTo>
                    <a:pt x="3410" y="8914"/>
                  </a:lnTo>
                  <a:lnTo>
                    <a:pt x="3653" y="9133"/>
                  </a:lnTo>
                  <a:lnTo>
                    <a:pt x="3921" y="9328"/>
                  </a:lnTo>
                  <a:lnTo>
                    <a:pt x="4189" y="9450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2" name="Shape 924"/>
            <p:cNvSpPr/>
            <p:nvPr/>
          </p:nvSpPr>
          <p:spPr>
            <a:xfrm>
              <a:off x="2161750" y="4522750"/>
              <a:ext cx="25" cy="256975"/>
            </a:xfrm>
            <a:custGeom>
              <a:avLst/>
              <a:gdLst/>
              <a:ahLst/>
              <a:cxnLst/>
              <a:rect l="0" t="0" r="0" b="0"/>
              <a:pathLst>
                <a:path w="1" h="10279" fill="none" extrusionOk="0">
                  <a:moveTo>
                    <a:pt x="1" y="10279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3" name="Shape 925"/>
            <p:cNvSpPr/>
            <p:nvPr/>
          </p:nvSpPr>
          <p:spPr>
            <a:xfrm>
              <a:off x="2133750" y="4377850"/>
              <a:ext cx="56050" cy="56025"/>
            </a:xfrm>
            <a:custGeom>
              <a:avLst/>
              <a:gdLst/>
              <a:ahLst/>
              <a:cxnLst/>
              <a:rect l="0" t="0" r="0" b="0"/>
              <a:pathLst>
                <a:path w="2242" h="2241" fill="none" extrusionOk="0">
                  <a:moveTo>
                    <a:pt x="1121" y="2241"/>
                  </a:moveTo>
                  <a:lnTo>
                    <a:pt x="1121" y="2241"/>
                  </a:lnTo>
                  <a:lnTo>
                    <a:pt x="902" y="2217"/>
                  </a:lnTo>
                  <a:lnTo>
                    <a:pt x="682" y="2144"/>
                  </a:lnTo>
                  <a:lnTo>
                    <a:pt x="512" y="2046"/>
                  </a:lnTo>
                  <a:lnTo>
                    <a:pt x="341" y="1900"/>
                  </a:lnTo>
                  <a:lnTo>
                    <a:pt x="195" y="1754"/>
                  </a:lnTo>
                  <a:lnTo>
                    <a:pt x="98" y="1559"/>
                  </a:lnTo>
                  <a:lnTo>
                    <a:pt x="25" y="1340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901"/>
                  </a:lnTo>
                  <a:lnTo>
                    <a:pt x="98" y="682"/>
                  </a:lnTo>
                  <a:lnTo>
                    <a:pt x="195" y="487"/>
                  </a:lnTo>
                  <a:lnTo>
                    <a:pt x="341" y="317"/>
                  </a:lnTo>
                  <a:lnTo>
                    <a:pt x="512" y="195"/>
                  </a:lnTo>
                  <a:lnTo>
                    <a:pt x="682" y="98"/>
                  </a:lnTo>
                  <a:lnTo>
                    <a:pt x="902" y="25"/>
                  </a:lnTo>
                  <a:lnTo>
                    <a:pt x="1121" y="0"/>
                  </a:lnTo>
                  <a:lnTo>
                    <a:pt x="1121" y="0"/>
                  </a:lnTo>
                  <a:lnTo>
                    <a:pt x="1364" y="25"/>
                  </a:lnTo>
                  <a:lnTo>
                    <a:pt x="1559" y="98"/>
                  </a:lnTo>
                  <a:lnTo>
                    <a:pt x="1754" y="195"/>
                  </a:lnTo>
                  <a:lnTo>
                    <a:pt x="1924" y="317"/>
                  </a:lnTo>
                  <a:lnTo>
                    <a:pt x="2046" y="487"/>
                  </a:lnTo>
                  <a:lnTo>
                    <a:pt x="2168" y="682"/>
                  </a:lnTo>
                  <a:lnTo>
                    <a:pt x="2217" y="901"/>
                  </a:lnTo>
                  <a:lnTo>
                    <a:pt x="2241" y="1121"/>
                  </a:lnTo>
                  <a:lnTo>
                    <a:pt x="2241" y="1121"/>
                  </a:lnTo>
                  <a:lnTo>
                    <a:pt x="2217" y="1340"/>
                  </a:lnTo>
                  <a:lnTo>
                    <a:pt x="2168" y="1559"/>
                  </a:lnTo>
                  <a:lnTo>
                    <a:pt x="2046" y="1754"/>
                  </a:lnTo>
                  <a:lnTo>
                    <a:pt x="1924" y="1900"/>
                  </a:lnTo>
                  <a:lnTo>
                    <a:pt x="1754" y="2046"/>
                  </a:lnTo>
                  <a:lnTo>
                    <a:pt x="1559" y="2144"/>
                  </a:lnTo>
                  <a:lnTo>
                    <a:pt x="1364" y="2217"/>
                  </a:lnTo>
                  <a:lnTo>
                    <a:pt x="1121" y="2241"/>
                  </a:lnTo>
                  <a:lnTo>
                    <a:pt x="1121" y="2241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4" name="Shape 926"/>
            <p:cNvSpPr/>
            <p:nvPr/>
          </p:nvSpPr>
          <p:spPr>
            <a:xfrm>
              <a:off x="2038150" y="4589125"/>
              <a:ext cx="87100" cy="87100"/>
            </a:xfrm>
            <a:custGeom>
              <a:avLst/>
              <a:gdLst/>
              <a:ahLst/>
              <a:cxnLst/>
              <a:rect l="0" t="0" r="0" b="0"/>
              <a:pathLst>
                <a:path w="3484" h="3484" fill="none" extrusionOk="0">
                  <a:moveTo>
                    <a:pt x="1" y="0"/>
                  </a:moveTo>
                  <a:lnTo>
                    <a:pt x="3483" y="3483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5" name="Shape 927"/>
            <p:cNvSpPr/>
            <p:nvPr/>
          </p:nvSpPr>
          <p:spPr>
            <a:xfrm>
              <a:off x="2194025" y="4564150"/>
              <a:ext cx="54825" cy="54825"/>
            </a:xfrm>
            <a:custGeom>
              <a:avLst/>
              <a:gdLst/>
              <a:ahLst/>
              <a:cxnLst/>
              <a:rect l="0" t="0" r="0" b="0"/>
              <a:pathLst>
                <a:path w="2193" h="2193" fill="none" extrusionOk="0">
                  <a:moveTo>
                    <a:pt x="2192" y="1"/>
                  </a:moveTo>
                  <a:lnTo>
                    <a:pt x="1" y="2193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66" name="Shape 928"/>
          <p:cNvGrpSpPr>
            <a:grpSpLocks noChangeAspect="1"/>
          </p:cNvGrpSpPr>
          <p:nvPr userDrawn="1"/>
        </p:nvGrpSpPr>
        <p:grpSpPr>
          <a:xfrm>
            <a:off x="3634136" y="4544230"/>
            <a:ext cx="279063" cy="353317"/>
            <a:chOff x="2635450" y="4321225"/>
            <a:chExt cx="368400" cy="466425"/>
          </a:xfrm>
        </p:grpSpPr>
        <p:sp>
          <p:nvSpPr>
            <p:cNvPr id="367" name="Shape 929"/>
            <p:cNvSpPr/>
            <p:nvPr/>
          </p:nvSpPr>
          <p:spPr>
            <a:xfrm>
              <a:off x="2635450" y="4653050"/>
              <a:ext cx="368400" cy="134600"/>
            </a:xfrm>
            <a:custGeom>
              <a:avLst/>
              <a:gdLst/>
              <a:ahLst/>
              <a:cxnLst/>
              <a:rect l="0" t="0" r="0" b="0"/>
              <a:pathLst>
                <a:path w="14736" h="5384" fill="none" extrusionOk="0">
                  <a:moveTo>
                    <a:pt x="6723" y="1"/>
                  </a:moveTo>
                  <a:lnTo>
                    <a:pt x="6723" y="1"/>
                  </a:lnTo>
                  <a:lnTo>
                    <a:pt x="6187" y="49"/>
                  </a:lnTo>
                  <a:lnTo>
                    <a:pt x="5651" y="147"/>
                  </a:lnTo>
                  <a:lnTo>
                    <a:pt x="5140" y="269"/>
                  </a:lnTo>
                  <a:lnTo>
                    <a:pt x="4628" y="415"/>
                  </a:lnTo>
                  <a:lnTo>
                    <a:pt x="4141" y="610"/>
                  </a:lnTo>
                  <a:lnTo>
                    <a:pt x="3678" y="829"/>
                  </a:lnTo>
                  <a:lnTo>
                    <a:pt x="3216" y="1072"/>
                  </a:lnTo>
                  <a:lnTo>
                    <a:pt x="2777" y="1340"/>
                  </a:lnTo>
                  <a:lnTo>
                    <a:pt x="2363" y="1633"/>
                  </a:lnTo>
                  <a:lnTo>
                    <a:pt x="1949" y="1949"/>
                  </a:lnTo>
                  <a:lnTo>
                    <a:pt x="1584" y="2290"/>
                  </a:lnTo>
                  <a:lnTo>
                    <a:pt x="1219" y="2655"/>
                  </a:lnTo>
                  <a:lnTo>
                    <a:pt x="878" y="3045"/>
                  </a:lnTo>
                  <a:lnTo>
                    <a:pt x="561" y="3459"/>
                  </a:lnTo>
                  <a:lnTo>
                    <a:pt x="269" y="3873"/>
                  </a:lnTo>
                  <a:lnTo>
                    <a:pt x="1" y="4312"/>
                  </a:lnTo>
                  <a:lnTo>
                    <a:pt x="1" y="4312"/>
                  </a:lnTo>
                  <a:lnTo>
                    <a:pt x="293" y="4433"/>
                  </a:lnTo>
                  <a:lnTo>
                    <a:pt x="610" y="4555"/>
                  </a:lnTo>
                  <a:lnTo>
                    <a:pt x="1316" y="4750"/>
                  </a:lnTo>
                  <a:lnTo>
                    <a:pt x="2120" y="4945"/>
                  </a:lnTo>
                  <a:lnTo>
                    <a:pt x="3045" y="5091"/>
                  </a:lnTo>
                  <a:lnTo>
                    <a:pt x="4019" y="5213"/>
                  </a:lnTo>
                  <a:lnTo>
                    <a:pt x="5091" y="5310"/>
                  </a:lnTo>
                  <a:lnTo>
                    <a:pt x="6211" y="5359"/>
                  </a:lnTo>
                  <a:lnTo>
                    <a:pt x="7356" y="5383"/>
                  </a:lnTo>
                  <a:lnTo>
                    <a:pt x="7356" y="5383"/>
                  </a:lnTo>
                  <a:lnTo>
                    <a:pt x="8525" y="5359"/>
                  </a:lnTo>
                  <a:lnTo>
                    <a:pt x="9645" y="5310"/>
                  </a:lnTo>
                  <a:lnTo>
                    <a:pt x="10717" y="5213"/>
                  </a:lnTo>
                  <a:lnTo>
                    <a:pt x="11691" y="5091"/>
                  </a:lnTo>
                  <a:lnTo>
                    <a:pt x="12617" y="4945"/>
                  </a:lnTo>
                  <a:lnTo>
                    <a:pt x="13420" y="4750"/>
                  </a:lnTo>
                  <a:lnTo>
                    <a:pt x="14127" y="4555"/>
                  </a:lnTo>
                  <a:lnTo>
                    <a:pt x="14443" y="4433"/>
                  </a:lnTo>
                  <a:lnTo>
                    <a:pt x="14736" y="4312"/>
                  </a:lnTo>
                  <a:lnTo>
                    <a:pt x="14736" y="4312"/>
                  </a:lnTo>
                  <a:lnTo>
                    <a:pt x="14468" y="3873"/>
                  </a:lnTo>
                  <a:lnTo>
                    <a:pt x="14175" y="3459"/>
                  </a:lnTo>
                  <a:lnTo>
                    <a:pt x="13859" y="3045"/>
                  </a:lnTo>
                  <a:lnTo>
                    <a:pt x="13518" y="2655"/>
                  </a:lnTo>
                  <a:lnTo>
                    <a:pt x="13153" y="2290"/>
                  </a:lnTo>
                  <a:lnTo>
                    <a:pt x="12787" y="1949"/>
                  </a:lnTo>
                  <a:lnTo>
                    <a:pt x="12373" y="1633"/>
                  </a:lnTo>
                  <a:lnTo>
                    <a:pt x="11959" y="1340"/>
                  </a:lnTo>
                  <a:lnTo>
                    <a:pt x="11521" y="1072"/>
                  </a:lnTo>
                  <a:lnTo>
                    <a:pt x="11058" y="829"/>
                  </a:lnTo>
                  <a:lnTo>
                    <a:pt x="10595" y="610"/>
                  </a:lnTo>
                  <a:lnTo>
                    <a:pt x="10108" y="415"/>
                  </a:lnTo>
                  <a:lnTo>
                    <a:pt x="9597" y="269"/>
                  </a:lnTo>
                  <a:lnTo>
                    <a:pt x="9085" y="147"/>
                  </a:lnTo>
                  <a:lnTo>
                    <a:pt x="8549" y="49"/>
                  </a:lnTo>
                  <a:lnTo>
                    <a:pt x="8014" y="1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8" name="Shape 930"/>
            <p:cNvSpPr/>
            <p:nvPr/>
          </p:nvSpPr>
          <p:spPr>
            <a:xfrm>
              <a:off x="2819350" y="4321225"/>
              <a:ext cx="25" cy="347075"/>
            </a:xfrm>
            <a:custGeom>
              <a:avLst/>
              <a:gdLst/>
              <a:ahLst/>
              <a:cxnLst/>
              <a:rect l="0" t="0" r="0" b="0"/>
              <a:pathLst>
                <a:path w="1" h="13883" fill="none" extrusionOk="0">
                  <a:moveTo>
                    <a:pt x="0" y="13883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9" name="Shape 931"/>
            <p:cNvSpPr/>
            <p:nvPr/>
          </p:nvSpPr>
          <p:spPr>
            <a:xfrm>
              <a:off x="2835175" y="4328525"/>
              <a:ext cx="114475" cy="114500"/>
            </a:xfrm>
            <a:custGeom>
              <a:avLst/>
              <a:gdLst/>
              <a:ahLst/>
              <a:cxnLst/>
              <a:rect l="0" t="0" r="0" b="0"/>
              <a:pathLst>
                <a:path w="4579" h="4580" fill="none" extrusionOk="0">
                  <a:moveTo>
                    <a:pt x="707" y="4190"/>
                  </a:moveTo>
                  <a:lnTo>
                    <a:pt x="707" y="4190"/>
                  </a:lnTo>
                  <a:lnTo>
                    <a:pt x="853" y="4287"/>
                  </a:lnTo>
                  <a:lnTo>
                    <a:pt x="999" y="4384"/>
                  </a:lnTo>
                  <a:lnTo>
                    <a:pt x="1145" y="4458"/>
                  </a:lnTo>
                  <a:lnTo>
                    <a:pt x="1315" y="4506"/>
                  </a:lnTo>
                  <a:lnTo>
                    <a:pt x="1462" y="4555"/>
                  </a:lnTo>
                  <a:lnTo>
                    <a:pt x="1632" y="4579"/>
                  </a:lnTo>
                  <a:lnTo>
                    <a:pt x="1803" y="4579"/>
                  </a:lnTo>
                  <a:lnTo>
                    <a:pt x="1973" y="4579"/>
                  </a:lnTo>
                  <a:lnTo>
                    <a:pt x="2143" y="4579"/>
                  </a:lnTo>
                  <a:lnTo>
                    <a:pt x="2290" y="4531"/>
                  </a:lnTo>
                  <a:lnTo>
                    <a:pt x="2460" y="4506"/>
                  </a:lnTo>
                  <a:lnTo>
                    <a:pt x="2606" y="4433"/>
                  </a:lnTo>
                  <a:lnTo>
                    <a:pt x="2777" y="4360"/>
                  </a:lnTo>
                  <a:lnTo>
                    <a:pt x="2923" y="4263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3"/>
                  </a:lnTo>
                  <a:lnTo>
                    <a:pt x="3459" y="3678"/>
                  </a:lnTo>
                  <a:lnTo>
                    <a:pt x="3605" y="3410"/>
                  </a:lnTo>
                  <a:lnTo>
                    <a:pt x="3727" y="3142"/>
                  </a:lnTo>
                  <a:lnTo>
                    <a:pt x="3994" y="2485"/>
                  </a:lnTo>
                  <a:lnTo>
                    <a:pt x="4214" y="1827"/>
                  </a:lnTo>
                  <a:lnTo>
                    <a:pt x="4384" y="1170"/>
                  </a:lnTo>
                  <a:lnTo>
                    <a:pt x="4506" y="634"/>
                  </a:lnTo>
                  <a:lnTo>
                    <a:pt x="4579" y="220"/>
                  </a:lnTo>
                  <a:lnTo>
                    <a:pt x="4579" y="98"/>
                  </a:lnTo>
                  <a:lnTo>
                    <a:pt x="4555" y="25"/>
                  </a:lnTo>
                  <a:lnTo>
                    <a:pt x="4555" y="25"/>
                  </a:lnTo>
                  <a:lnTo>
                    <a:pt x="4482" y="1"/>
                  </a:lnTo>
                  <a:lnTo>
                    <a:pt x="4360" y="25"/>
                  </a:lnTo>
                  <a:lnTo>
                    <a:pt x="3970" y="74"/>
                  </a:lnTo>
                  <a:lnTo>
                    <a:pt x="3410" y="195"/>
                  </a:lnTo>
                  <a:lnTo>
                    <a:pt x="2752" y="390"/>
                  </a:lnTo>
                  <a:lnTo>
                    <a:pt x="2095" y="609"/>
                  </a:lnTo>
                  <a:lnTo>
                    <a:pt x="1462" y="853"/>
                  </a:lnTo>
                  <a:lnTo>
                    <a:pt x="1169" y="975"/>
                  </a:lnTo>
                  <a:lnTo>
                    <a:pt x="926" y="1121"/>
                  </a:lnTo>
                  <a:lnTo>
                    <a:pt x="707" y="1267"/>
                  </a:lnTo>
                  <a:lnTo>
                    <a:pt x="536" y="1389"/>
                  </a:lnTo>
                  <a:lnTo>
                    <a:pt x="536" y="1389"/>
                  </a:lnTo>
                  <a:lnTo>
                    <a:pt x="414" y="1535"/>
                  </a:lnTo>
                  <a:lnTo>
                    <a:pt x="317" y="1657"/>
                  </a:lnTo>
                  <a:lnTo>
                    <a:pt x="219" y="1803"/>
                  </a:lnTo>
                  <a:lnTo>
                    <a:pt x="146" y="1973"/>
                  </a:lnTo>
                  <a:lnTo>
                    <a:pt x="98" y="2119"/>
                  </a:lnTo>
                  <a:lnTo>
                    <a:pt x="49" y="2290"/>
                  </a:lnTo>
                  <a:lnTo>
                    <a:pt x="0" y="2460"/>
                  </a:lnTo>
                  <a:lnTo>
                    <a:pt x="0" y="2607"/>
                  </a:lnTo>
                  <a:lnTo>
                    <a:pt x="0" y="2777"/>
                  </a:lnTo>
                  <a:lnTo>
                    <a:pt x="0" y="2948"/>
                  </a:lnTo>
                  <a:lnTo>
                    <a:pt x="25" y="3118"/>
                  </a:lnTo>
                  <a:lnTo>
                    <a:pt x="73" y="3264"/>
                  </a:lnTo>
                  <a:lnTo>
                    <a:pt x="146" y="3435"/>
                  </a:lnTo>
                  <a:lnTo>
                    <a:pt x="195" y="3581"/>
                  </a:lnTo>
                  <a:lnTo>
                    <a:pt x="293" y="3727"/>
                  </a:lnTo>
                  <a:lnTo>
                    <a:pt x="390" y="3873"/>
                  </a:lnTo>
                  <a:lnTo>
                    <a:pt x="707" y="4190"/>
                  </a:lnTo>
                  <a:close/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0" name="Shape 932"/>
            <p:cNvSpPr/>
            <p:nvPr/>
          </p:nvSpPr>
          <p:spPr>
            <a:xfrm>
              <a:off x="2850400" y="4372975"/>
              <a:ext cx="54825" cy="54825"/>
            </a:xfrm>
            <a:custGeom>
              <a:avLst/>
              <a:gdLst/>
              <a:ahLst/>
              <a:cxnLst/>
              <a:rect l="0" t="0" r="0" b="0"/>
              <a:pathLst>
                <a:path w="2193" h="2193" fill="none" extrusionOk="0">
                  <a:moveTo>
                    <a:pt x="2192" y="0"/>
                  </a:moveTo>
                  <a:lnTo>
                    <a:pt x="0" y="2192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1" name="Shape 933"/>
            <p:cNvSpPr/>
            <p:nvPr/>
          </p:nvSpPr>
          <p:spPr>
            <a:xfrm>
              <a:off x="2646425" y="4429600"/>
              <a:ext cx="156500" cy="156500"/>
            </a:xfrm>
            <a:custGeom>
              <a:avLst/>
              <a:gdLst/>
              <a:ahLst/>
              <a:cxnLst/>
              <a:rect l="0" t="0" r="0" b="0"/>
              <a:pathLst>
                <a:path w="6260" h="6260" fill="none" extrusionOk="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5"/>
                  </a:lnTo>
                  <a:lnTo>
                    <a:pt x="6040" y="4725"/>
                  </a:lnTo>
                  <a:lnTo>
                    <a:pt x="6138" y="4506"/>
                  </a:lnTo>
                  <a:lnTo>
                    <a:pt x="6186" y="4287"/>
                  </a:lnTo>
                  <a:lnTo>
                    <a:pt x="6235" y="4043"/>
                  </a:lnTo>
                  <a:lnTo>
                    <a:pt x="6259" y="3824"/>
                  </a:lnTo>
                  <a:lnTo>
                    <a:pt x="6259" y="3581"/>
                  </a:lnTo>
                  <a:lnTo>
                    <a:pt x="6235" y="3361"/>
                  </a:lnTo>
                  <a:lnTo>
                    <a:pt x="6186" y="3118"/>
                  </a:lnTo>
                  <a:lnTo>
                    <a:pt x="6138" y="2899"/>
                  </a:lnTo>
                  <a:lnTo>
                    <a:pt x="6040" y="2680"/>
                  </a:lnTo>
                  <a:lnTo>
                    <a:pt x="5943" y="2460"/>
                  </a:lnTo>
                  <a:lnTo>
                    <a:pt x="5821" y="2266"/>
                  </a:lnTo>
                  <a:lnTo>
                    <a:pt x="5675" y="2071"/>
                  </a:lnTo>
                  <a:lnTo>
                    <a:pt x="5504" y="1900"/>
                  </a:lnTo>
                  <a:lnTo>
                    <a:pt x="5504" y="1900"/>
                  </a:lnTo>
                  <a:lnTo>
                    <a:pt x="5285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2" y="1145"/>
                  </a:lnTo>
                  <a:lnTo>
                    <a:pt x="3848" y="975"/>
                  </a:lnTo>
                  <a:lnTo>
                    <a:pt x="3410" y="804"/>
                  </a:lnTo>
                  <a:lnTo>
                    <a:pt x="2484" y="488"/>
                  </a:lnTo>
                  <a:lnTo>
                    <a:pt x="1608" y="244"/>
                  </a:lnTo>
                  <a:lnTo>
                    <a:pt x="853" y="74"/>
                  </a:lnTo>
                  <a:lnTo>
                    <a:pt x="536" y="25"/>
                  </a:lnTo>
                  <a:lnTo>
                    <a:pt x="292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122"/>
                  </a:lnTo>
                  <a:lnTo>
                    <a:pt x="0" y="293"/>
                  </a:lnTo>
                  <a:lnTo>
                    <a:pt x="25" y="536"/>
                  </a:lnTo>
                  <a:lnTo>
                    <a:pt x="73" y="853"/>
                  </a:lnTo>
                  <a:lnTo>
                    <a:pt x="244" y="1608"/>
                  </a:lnTo>
                  <a:lnTo>
                    <a:pt x="487" y="2485"/>
                  </a:lnTo>
                  <a:lnTo>
                    <a:pt x="804" y="3410"/>
                  </a:lnTo>
                  <a:lnTo>
                    <a:pt x="974" y="3849"/>
                  </a:lnTo>
                  <a:lnTo>
                    <a:pt x="1145" y="4263"/>
                  </a:lnTo>
                  <a:lnTo>
                    <a:pt x="1315" y="4652"/>
                  </a:lnTo>
                  <a:lnTo>
                    <a:pt x="1510" y="4993"/>
                  </a:lnTo>
                  <a:lnTo>
                    <a:pt x="1705" y="5286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0" y="5675"/>
                  </a:lnTo>
                  <a:lnTo>
                    <a:pt x="2265" y="5821"/>
                  </a:lnTo>
                  <a:lnTo>
                    <a:pt x="2460" y="5943"/>
                  </a:lnTo>
                  <a:lnTo>
                    <a:pt x="2679" y="6041"/>
                  </a:lnTo>
                  <a:lnTo>
                    <a:pt x="2898" y="6138"/>
                  </a:lnTo>
                  <a:lnTo>
                    <a:pt x="3118" y="6187"/>
                  </a:lnTo>
                  <a:lnTo>
                    <a:pt x="3361" y="6235"/>
                  </a:lnTo>
                  <a:lnTo>
                    <a:pt x="3580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1"/>
                  </a:lnTo>
                  <a:lnTo>
                    <a:pt x="4944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2" name="Shape 934"/>
            <p:cNvSpPr/>
            <p:nvPr/>
          </p:nvSpPr>
          <p:spPr>
            <a:xfrm>
              <a:off x="2696350" y="4479525"/>
              <a:ext cx="87100" cy="87100"/>
            </a:xfrm>
            <a:custGeom>
              <a:avLst/>
              <a:gdLst/>
              <a:ahLst/>
              <a:cxnLst/>
              <a:rect l="0" t="0" r="0" b="0"/>
              <a:pathLst>
                <a:path w="3484" h="3484" fill="none" extrusionOk="0">
                  <a:moveTo>
                    <a:pt x="0" y="1"/>
                  </a:moveTo>
                  <a:lnTo>
                    <a:pt x="3483" y="3483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73" name="Shape 935"/>
          <p:cNvGrpSpPr>
            <a:grpSpLocks noChangeAspect="1"/>
          </p:cNvGrpSpPr>
          <p:nvPr userDrawn="1"/>
        </p:nvGrpSpPr>
        <p:grpSpPr>
          <a:xfrm>
            <a:off x="6669912" y="4535463"/>
            <a:ext cx="309021" cy="345929"/>
            <a:chOff x="6643075" y="4309650"/>
            <a:chExt cx="407950" cy="456675"/>
          </a:xfrm>
        </p:grpSpPr>
        <p:sp>
          <p:nvSpPr>
            <p:cNvPr id="374" name="Shape 936"/>
            <p:cNvSpPr/>
            <p:nvPr/>
          </p:nvSpPr>
          <p:spPr>
            <a:xfrm>
              <a:off x="6643075" y="4698125"/>
              <a:ext cx="407950" cy="14625"/>
            </a:xfrm>
            <a:custGeom>
              <a:avLst/>
              <a:gdLst/>
              <a:ahLst/>
              <a:cxnLst/>
              <a:rect l="0" t="0" r="0" b="0"/>
              <a:pathLst>
                <a:path w="16318" h="585" fill="none" extrusionOk="0">
                  <a:moveTo>
                    <a:pt x="16318" y="0"/>
                  </a:moveTo>
                  <a:lnTo>
                    <a:pt x="16318" y="0"/>
                  </a:lnTo>
                  <a:lnTo>
                    <a:pt x="16074" y="24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5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5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4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5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5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4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5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5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4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5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5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4"/>
                  </a:ln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5" name="Shape 937"/>
            <p:cNvSpPr/>
            <p:nvPr/>
          </p:nvSpPr>
          <p:spPr>
            <a:xfrm>
              <a:off x="6643075" y="4727350"/>
              <a:ext cx="407950" cy="14625"/>
            </a:xfrm>
            <a:custGeom>
              <a:avLst/>
              <a:gdLst/>
              <a:ahLst/>
              <a:cxnLst/>
              <a:rect l="0" t="0" r="0" b="0"/>
              <a:pathLst>
                <a:path w="16318" h="58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19" y="24"/>
                  </a:lnTo>
                  <a:lnTo>
                    <a:pt x="414" y="49"/>
                  </a:lnTo>
                  <a:lnTo>
                    <a:pt x="609" y="73"/>
                  </a:lnTo>
                  <a:lnTo>
                    <a:pt x="755" y="122"/>
                  </a:lnTo>
                  <a:lnTo>
                    <a:pt x="1023" y="244"/>
                  </a:lnTo>
                  <a:lnTo>
                    <a:pt x="1266" y="365"/>
                  </a:lnTo>
                  <a:lnTo>
                    <a:pt x="1266" y="365"/>
                  </a:lnTo>
                  <a:lnTo>
                    <a:pt x="1413" y="463"/>
                  </a:lnTo>
                  <a:lnTo>
                    <a:pt x="1583" y="536"/>
                  </a:lnTo>
                  <a:lnTo>
                    <a:pt x="1778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2289" y="585"/>
                  </a:lnTo>
                  <a:lnTo>
                    <a:pt x="2484" y="536"/>
                  </a:lnTo>
                  <a:lnTo>
                    <a:pt x="2655" y="463"/>
                  </a:lnTo>
                  <a:lnTo>
                    <a:pt x="2801" y="365"/>
                  </a:lnTo>
                  <a:lnTo>
                    <a:pt x="2801" y="365"/>
                  </a:lnTo>
                  <a:lnTo>
                    <a:pt x="3044" y="244"/>
                  </a:lnTo>
                  <a:lnTo>
                    <a:pt x="3312" y="122"/>
                  </a:lnTo>
                  <a:lnTo>
                    <a:pt x="3458" y="73"/>
                  </a:lnTo>
                  <a:lnTo>
                    <a:pt x="3653" y="49"/>
                  </a:lnTo>
                  <a:lnTo>
                    <a:pt x="3848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4311" y="24"/>
                  </a:lnTo>
                  <a:lnTo>
                    <a:pt x="4506" y="49"/>
                  </a:lnTo>
                  <a:lnTo>
                    <a:pt x="4676" y="73"/>
                  </a:lnTo>
                  <a:lnTo>
                    <a:pt x="4847" y="122"/>
                  </a:lnTo>
                  <a:lnTo>
                    <a:pt x="5115" y="244"/>
                  </a:lnTo>
                  <a:lnTo>
                    <a:pt x="5334" y="365"/>
                  </a:lnTo>
                  <a:lnTo>
                    <a:pt x="5334" y="365"/>
                  </a:lnTo>
                  <a:lnTo>
                    <a:pt x="5504" y="463"/>
                  </a:lnTo>
                  <a:lnTo>
                    <a:pt x="5675" y="536"/>
                  </a:lnTo>
                  <a:lnTo>
                    <a:pt x="5870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6357" y="585"/>
                  </a:lnTo>
                  <a:lnTo>
                    <a:pt x="6551" y="536"/>
                  </a:lnTo>
                  <a:lnTo>
                    <a:pt x="6722" y="463"/>
                  </a:lnTo>
                  <a:lnTo>
                    <a:pt x="6892" y="365"/>
                  </a:lnTo>
                  <a:lnTo>
                    <a:pt x="6892" y="365"/>
                  </a:lnTo>
                  <a:lnTo>
                    <a:pt x="7112" y="244"/>
                  </a:lnTo>
                  <a:lnTo>
                    <a:pt x="7380" y="122"/>
                  </a:lnTo>
                  <a:lnTo>
                    <a:pt x="7550" y="73"/>
                  </a:lnTo>
                  <a:lnTo>
                    <a:pt x="7721" y="49"/>
                  </a:lnTo>
                  <a:lnTo>
                    <a:pt x="7940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8378" y="24"/>
                  </a:lnTo>
                  <a:lnTo>
                    <a:pt x="8597" y="49"/>
                  </a:lnTo>
                  <a:lnTo>
                    <a:pt x="8768" y="73"/>
                  </a:lnTo>
                  <a:lnTo>
                    <a:pt x="8914" y="122"/>
                  </a:lnTo>
                  <a:lnTo>
                    <a:pt x="9206" y="244"/>
                  </a:lnTo>
                  <a:lnTo>
                    <a:pt x="9425" y="365"/>
                  </a:lnTo>
                  <a:lnTo>
                    <a:pt x="9425" y="365"/>
                  </a:lnTo>
                  <a:lnTo>
                    <a:pt x="9596" y="463"/>
                  </a:lnTo>
                  <a:lnTo>
                    <a:pt x="9766" y="536"/>
                  </a:lnTo>
                  <a:lnTo>
                    <a:pt x="9961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10448" y="585"/>
                  </a:lnTo>
                  <a:lnTo>
                    <a:pt x="10643" y="536"/>
                  </a:lnTo>
                  <a:lnTo>
                    <a:pt x="10814" y="463"/>
                  </a:lnTo>
                  <a:lnTo>
                    <a:pt x="10984" y="365"/>
                  </a:lnTo>
                  <a:lnTo>
                    <a:pt x="10984" y="365"/>
                  </a:lnTo>
                  <a:lnTo>
                    <a:pt x="11203" y="244"/>
                  </a:lnTo>
                  <a:lnTo>
                    <a:pt x="11471" y="122"/>
                  </a:lnTo>
                  <a:lnTo>
                    <a:pt x="11642" y="73"/>
                  </a:lnTo>
                  <a:lnTo>
                    <a:pt x="11812" y="49"/>
                  </a:lnTo>
                  <a:lnTo>
                    <a:pt x="12007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2470" y="24"/>
                  </a:lnTo>
                  <a:lnTo>
                    <a:pt x="12665" y="49"/>
                  </a:lnTo>
                  <a:lnTo>
                    <a:pt x="12859" y="73"/>
                  </a:lnTo>
                  <a:lnTo>
                    <a:pt x="13006" y="122"/>
                  </a:lnTo>
                  <a:lnTo>
                    <a:pt x="13273" y="244"/>
                  </a:lnTo>
                  <a:lnTo>
                    <a:pt x="13493" y="365"/>
                  </a:lnTo>
                  <a:lnTo>
                    <a:pt x="13493" y="365"/>
                  </a:lnTo>
                  <a:lnTo>
                    <a:pt x="13663" y="463"/>
                  </a:lnTo>
                  <a:lnTo>
                    <a:pt x="13834" y="536"/>
                  </a:lnTo>
                  <a:lnTo>
                    <a:pt x="14028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540" y="585"/>
                  </a:lnTo>
                  <a:lnTo>
                    <a:pt x="14735" y="536"/>
                  </a:lnTo>
                  <a:lnTo>
                    <a:pt x="14905" y="463"/>
                  </a:lnTo>
                  <a:lnTo>
                    <a:pt x="15051" y="365"/>
                  </a:lnTo>
                  <a:lnTo>
                    <a:pt x="15051" y="365"/>
                  </a:lnTo>
                  <a:lnTo>
                    <a:pt x="15295" y="244"/>
                  </a:lnTo>
                  <a:lnTo>
                    <a:pt x="15563" y="122"/>
                  </a:lnTo>
                  <a:lnTo>
                    <a:pt x="15709" y="73"/>
                  </a:lnTo>
                  <a:lnTo>
                    <a:pt x="15904" y="49"/>
                  </a:lnTo>
                  <a:lnTo>
                    <a:pt x="16099" y="24"/>
                  </a:lnTo>
                  <a:lnTo>
                    <a:pt x="16318" y="0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6" name="Shape 938"/>
            <p:cNvSpPr/>
            <p:nvPr/>
          </p:nvSpPr>
          <p:spPr>
            <a:xfrm>
              <a:off x="6643075" y="4751700"/>
              <a:ext cx="407950" cy="14625"/>
            </a:xfrm>
            <a:custGeom>
              <a:avLst/>
              <a:gdLst/>
              <a:ahLst/>
              <a:cxnLst/>
              <a:rect l="0" t="0" r="0" b="0"/>
              <a:pathLst>
                <a:path w="16318" h="585" fill="none" extrusionOk="0">
                  <a:moveTo>
                    <a:pt x="16318" y="0"/>
                  </a:moveTo>
                  <a:lnTo>
                    <a:pt x="16318" y="0"/>
                  </a:lnTo>
                  <a:lnTo>
                    <a:pt x="16074" y="25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6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6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5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5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6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6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5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5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6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6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5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5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6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6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7" name="Shape 939"/>
            <p:cNvSpPr/>
            <p:nvPr/>
          </p:nvSpPr>
          <p:spPr>
            <a:xfrm>
              <a:off x="6672900" y="4309650"/>
              <a:ext cx="348900" cy="376300"/>
            </a:xfrm>
            <a:custGeom>
              <a:avLst/>
              <a:gdLst/>
              <a:ahLst/>
              <a:cxnLst/>
              <a:rect l="0" t="0" r="0" b="0"/>
              <a:pathLst>
                <a:path w="13956" h="15052" fill="none" extrusionOk="0">
                  <a:moveTo>
                    <a:pt x="13347" y="6747"/>
                  </a:moveTo>
                  <a:lnTo>
                    <a:pt x="12470" y="6406"/>
                  </a:lnTo>
                  <a:lnTo>
                    <a:pt x="12470" y="3532"/>
                  </a:lnTo>
                  <a:lnTo>
                    <a:pt x="10790" y="3532"/>
                  </a:lnTo>
                  <a:lnTo>
                    <a:pt x="10790" y="2022"/>
                  </a:lnTo>
                  <a:lnTo>
                    <a:pt x="8427" y="2022"/>
                  </a:lnTo>
                  <a:lnTo>
                    <a:pt x="8427" y="1"/>
                  </a:lnTo>
                  <a:lnTo>
                    <a:pt x="6966" y="1"/>
                  </a:lnTo>
                  <a:lnTo>
                    <a:pt x="5505" y="1"/>
                  </a:lnTo>
                  <a:lnTo>
                    <a:pt x="5505" y="2022"/>
                  </a:lnTo>
                  <a:lnTo>
                    <a:pt x="3142" y="2022"/>
                  </a:lnTo>
                  <a:lnTo>
                    <a:pt x="3142" y="3532"/>
                  </a:lnTo>
                  <a:lnTo>
                    <a:pt x="1462" y="3532"/>
                  </a:lnTo>
                  <a:lnTo>
                    <a:pt x="1462" y="6406"/>
                  </a:lnTo>
                  <a:lnTo>
                    <a:pt x="585" y="6747"/>
                  </a:lnTo>
                  <a:lnTo>
                    <a:pt x="585" y="6747"/>
                  </a:lnTo>
                  <a:lnTo>
                    <a:pt x="414" y="6844"/>
                  </a:lnTo>
                  <a:lnTo>
                    <a:pt x="268" y="6966"/>
                  </a:lnTo>
                  <a:lnTo>
                    <a:pt x="147" y="7112"/>
                  </a:lnTo>
                  <a:lnTo>
                    <a:pt x="49" y="7258"/>
                  </a:lnTo>
                  <a:lnTo>
                    <a:pt x="0" y="7404"/>
                  </a:lnTo>
                  <a:lnTo>
                    <a:pt x="0" y="7575"/>
                  </a:lnTo>
                  <a:lnTo>
                    <a:pt x="0" y="7770"/>
                  </a:lnTo>
                  <a:lnTo>
                    <a:pt x="73" y="7965"/>
                  </a:lnTo>
                  <a:lnTo>
                    <a:pt x="1510" y="11277"/>
                  </a:lnTo>
                  <a:lnTo>
                    <a:pt x="1510" y="14833"/>
                  </a:lnTo>
                  <a:lnTo>
                    <a:pt x="1510" y="14833"/>
                  </a:lnTo>
                  <a:lnTo>
                    <a:pt x="1754" y="14711"/>
                  </a:lnTo>
                  <a:lnTo>
                    <a:pt x="2046" y="14589"/>
                  </a:lnTo>
                  <a:lnTo>
                    <a:pt x="2241" y="14540"/>
                  </a:lnTo>
                  <a:lnTo>
                    <a:pt x="2436" y="14516"/>
                  </a:lnTo>
                  <a:lnTo>
                    <a:pt x="2655" y="14492"/>
                  </a:lnTo>
                  <a:lnTo>
                    <a:pt x="2874" y="14467"/>
                  </a:lnTo>
                  <a:lnTo>
                    <a:pt x="2874" y="14467"/>
                  </a:lnTo>
                  <a:lnTo>
                    <a:pt x="3167" y="14492"/>
                  </a:lnTo>
                  <a:lnTo>
                    <a:pt x="3410" y="14516"/>
                  </a:lnTo>
                  <a:lnTo>
                    <a:pt x="3629" y="14565"/>
                  </a:lnTo>
                  <a:lnTo>
                    <a:pt x="3824" y="14638"/>
                  </a:lnTo>
                  <a:lnTo>
                    <a:pt x="4141" y="14760"/>
                  </a:lnTo>
                  <a:lnTo>
                    <a:pt x="4384" y="14906"/>
                  </a:lnTo>
                  <a:lnTo>
                    <a:pt x="4384" y="14906"/>
                  </a:lnTo>
                  <a:lnTo>
                    <a:pt x="4530" y="14979"/>
                  </a:lnTo>
                  <a:lnTo>
                    <a:pt x="4628" y="15028"/>
                  </a:lnTo>
                  <a:lnTo>
                    <a:pt x="4774" y="15052"/>
                  </a:lnTo>
                  <a:lnTo>
                    <a:pt x="4920" y="15052"/>
                  </a:lnTo>
                  <a:lnTo>
                    <a:pt x="4920" y="15052"/>
                  </a:lnTo>
                  <a:lnTo>
                    <a:pt x="5091" y="15052"/>
                  </a:lnTo>
                  <a:lnTo>
                    <a:pt x="5212" y="15028"/>
                  </a:lnTo>
                  <a:lnTo>
                    <a:pt x="5334" y="14979"/>
                  </a:lnTo>
                  <a:lnTo>
                    <a:pt x="5456" y="14906"/>
                  </a:lnTo>
                  <a:lnTo>
                    <a:pt x="5456" y="14906"/>
                  </a:lnTo>
                  <a:lnTo>
                    <a:pt x="5724" y="14760"/>
                  </a:lnTo>
                  <a:lnTo>
                    <a:pt x="6040" y="14638"/>
                  </a:lnTo>
                  <a:lnTo>
                    <a:pt x="6235" y="14565"/>
                  </a:lnTo>
                  <a:lnTo>
                    <a:pt x="6454" y="14516"/>
                  </a:lnTo>
                  <a:lnTo>
                    <a:pt x="6698" y="14492"/>
                  </a:lnTo>
                  <a:lnTo>
                    <a:pt x="6966" y="14467"/>
                  </a:lnTo>
                  <a:lnTo>
                    <a:pt x="6966" y="14467"/>
                  </a:lnTo>
                  <a:lnTo>
                    <a:pt x="7234" y="14492"/>
                  </a:lnTo>
                  <a:lnTo>
                    <a:pt x="7477" y="14516"/>
                  </a:lnTo>
                  <a:lnTo>
                    <a:pt x="7697" y="14565"/>
                  </a:lnTo>
                  <a:lnTo>
                    <a:pt x="7891" y="14638"/>
                  </a:lnTo>
                  <a:lnTo>
                    <a:pt x="8232" y="14760"/>
                  </a:lnTo>
                  <a:lnTo>
                    <a:pt x="8476" y="14906"/>
                  </a:lnTo>
                  <a:lnTo>
                    <a:pt x="8476" y="14906"/>
                  </a:lnTo>
                  <a:lnTo>
                    <a:pt x="8598" y="14979"/>
                  </a:lnTo>
                  <a:lnTo>
                    <a:pt x="8719" y="15028"/>
                  </a:lnTo>
                  <a:lnTo>
                    <a:pt x="8841" y="15052"/>
                  </a:lnTo>
                  <a:lnTo>
                    <a:pt x="9012" y="15052"/>
                  </a:lnTo>
                  <a:lnTo>
                    <a:pt x="9012" y="15052"/>
                  </a:lnTo>
                  <a:lnTo>
                    <a:pt x="9158" y="15052"/>
                  </a:lnTo>
                  <a:lnTo>
                    <a:pt x="9304" y="15028"/>
                  </a:lnTo>
                  <a:lnTo>
                    <a:pt x="9401" y="14979"/>
                  </a:lnTo>
                  <a:lnTo>
                    <a:pt x="9548" y="14906"/>
                  </a:lnTo>
                  <a:lnTo>
                    <a:pt x="9548" y="14906"/>
                  </a:lnTo>
                  <a:lnTo>
                    <a:pt x="9791" y="14760"/>
                  </a:lnTo>
                  <a:lnTo>
                    <a:pt x="10108" y="14638"/>
                  </a:lnTo>
                  <a:lnTo>
                    <a:pt x="10303" y="14565"/>
                  </a:lnTo>
                  <a:lnTo>
                    <a:pt x="10522" y="14516"/>
                  </a:lnTo>
                  <a:lnTo>
                    <a:pt x="10765" y="14492"/>
                  </a:lnTo>
                  <a:lnTo>
                    <a:pt x="11058" y="14467"/>
                  </a:lnTo>
                  <a:lnTo>
                    <a:pt x="11058" y="14467"/>
                  </a:lnTo>
                  <a:lnTo>
                    <a:pt x="11277" y="14492"/>
                  </a:lnTo>
                  <a:lnTo>
                    <a:pt x="11496" y="14516"/>
                  </a:lnTo>
                  <a:lnTo>
                    <a:pt x="11691" y="14540"/>
                  </a:lnTo>
                  <a:lnTo>
                    <a:pt x="11886" y="14589"/>
                  </a:lnTo>
                  <a:lnTo>
                    <a:pt x="12178" y="14711"/>
                  </a:lnTo>
                  <a:lnTo>
                    <a:pt x="12421" y="14833"/>
                  </a:lnTo>
                  <a:lnTo>
                    <a:pt x="12421" y="11277"/>
                  </a:lnTo>
                  <a:lnTo>
                    <a:pt x="13858" y="7965"/>
                  </a:lnTo>
                  <a:lnTo>
                    <a:pt x="13858" y="7965"/>
                  </a:lnTo>
                  <a:lnTo>
                    <a:pt x="13931" y="7770"/>
                  </a:lnTo>
                  <a:lnTo>
                    <a:pt x="13956" y="7575"/>
                  </a:lnTo>
                  <a:lnTo>
                    <a:pt x="13931" y="7404"/>
                  </a:lnTo>
                  <a:lnTo>
                    <a:pt x="13883" y="7258"/>
                  </a:lnTo>
                  <a:lnTo>
                    <a:pt x="13785" y="7112"/>
                  </a:lnTo>
                  <a:lnTo>
                    <a:pt x="13664" y="6966"/>
                  </a:lnTo>
                  <a:lnTo>
                    <a:pt x="13517" y="6844"/>
                  </a:lnTo>
                  <a:lnTo>
                    <a:pt x="13347" y="6747"/>
                  </a:lnTo>
                  <a:lnTo>
                    <a:pt x="13347" y="6747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8" name="Shape 940"/>
            <p:cNvSpPr/>
            <p:nvPr/>
          </p:nvSpPr>
          <p:spPr>
            <a:xfrm>
              <a:off x="6805625" y="4452725"/>
              <a:ext cx="15850" cy="28050"/>
            </a:xfrm>
            <a:custGeom>
              <a:avLst/>
              <a:gdLst/>
              <a:ahLst/>
              <a:cxnLst/>
              <a:rect l="0" t="0" r="0" b="0"/>
              <a:pathLst>
                <a:path w="634" h="1122" fill="none" extrusionOk="0">
                  <a:moveTo>
                    <a:pt x="317" y="1121"/>
                  </a:moveTo>
                  <a:lnTo>
                    <a:pt x="317" y="1121"/>
                  </a:lnTo>
                  <a:lnTo>
                    <a:pt x="244" y="1097"/>
                  </a:lnTo>
                  <a:lnTo>
                    <a:pt x="196" y="1073"/>
                  </a:lnTo>
                  <a:lnTo>
                    <a:pt x="123" y="1024"/>
                  </a:lnTo>
                  <a:lnTo>
                    <a:pt x="74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74" y="147"/>
                  </a:lnTo>
                  <a:lnTo>
                    <a:pt x="123" y="98"/>
                  </a:lnTo>
                  <a:lnTo>
                    <a:pt x="196" y="25"/>
                  </a:lnTo>
                  <a:lnTo>
                    <a:pt x="244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66" y="1"/>
                  </a:lnTo>
                  <a:lnTo>
                    <a:pt x="439" y="25"/>
                  </a:lnTo>
                  <a:lnTo>
                    <a:pt x="488" y="98"/>
                  </a:lnTo>
                  <a:lnTo>
                    <a:pt x="537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37" y="951"/>
                  </a:lnTo>
                  <a:lnTo>
                    <a:pt x="488" y="1024"/>
                  </a:lnTo>
                  <a:lnTo>
                    <a:pt x="439" y="1073"/>
                  </a:lnTo>
                  <a:lnTo>
                    <a:pt x="366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9" name="Shape 941"/>
            <p:cNvSpPr/>
            <p:nvPr/>
          </p:nvSpPr>
          <p:spPr>
            <a:xfrm>
              <a:off x="6872600" y="4452725"/>
              <a:ext cx="15875" cy="28050"/>
            </a:xfrm>
            <a:custGeom>
              <a:avLst/>
              <a:gdLst/>
              <a:ahLst/>
              <a:cxnLst/>
              <a:rect l="0" t="0" r="0" b="0"/>
              <a:pathLst>
                <a:path w="635" h="1122" fill="none" extrusionOk="0">
                  <a:moveTo>
                    <a:pt x="317" y="1121"/>
                  </a:moveTo>
                  <a:lnTo>
                    <a:pt x="317" y="1121"/>
                  </a:lnTo>
                  <a:lnTo>
                    <a:pt x="269" y="1097"/>
                  </a:lnTo>
                  <a:lnTo>
                    <a:pt x="196" y="1073"/>
                  </a:lnTo>
                  <a:lnTo>
                    <a:pt x="147" y="1024"/>
                  </a:lnTo>
                  <a:lnTo>
                    <a:pt x="98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98" y="147"/>
                  </a:lnTo>
                  <a:lnTo>
                    <a:pt x="147" y="98"/>
                  </a:lnTo>
                  <a:lnTo>
                    <a:pt x="196" y="25"/>
                  </a:lnTo>
                  <a:lnTo>
                    <a:pt x="269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90" y="1"/>
                  </a:lnTo>
                  <a:lnTo>
                    <a:pt x="464" y="25"/>
                  </a:lnTo>
                  <a:lnTo>
                    <a:pt x="512" y="98"/>
                  </a:lnTo>
                  <a:lnTo>
                    <a:pt x="561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61" y="951"/>
                  </a:lnTo>
                  <a:lnTo>
                    <a:pt x="512" y="1024"/>
                  </a:lnTo>
                  <a:lnTo>
                    <a:pt x="464" y="1073"/>
                  </a:lnTo>
                  <a:lnTo>
                    <a:pt x="390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0" name="Shape 942"/>
            <p:cNvSpPr/>
            <p:nvPr/>
          </p:nvSpPr>
          <p:spPr>
            <a:xfrm>
              <a:off x="6709425" y="4414975"/>
              <a:ext cx="275250" cy="54825"/>
            </a:xfrm>
            <a:custGeom>
              <a:avLst/>
              <a:gdLst/>
              <a:ahLst/>
              <a:cxnLst/>
              <a:rect l="0" t="0" r="0" b="0"/>
              <a:pathLst>
                <a:path w="11010" h="2193" fill="none" extrusionOk="0">
                  <a:moveTo>
                    <a:pt x="11009" y="2193"/>
                  </a:moveTo>
                  <a:lnTo>
                    <a:pt x="5505" y="1"/>
                  </a:lnTo>
                  <a:lnTo>
                    <a:pt x="1" y="2193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1" name="Shape 943"/>
            <p:cNvSpPr/>
            <p:nvPr/>
          </p:nvSpPr>
          <p:spPr>
            <a:xfrm>
              <a:off x="6733175" y="4382725"/>
              <a:ext cx="227750" cy="37150"/>
            </a:xfrm>
            <a:custGeom>
              <a:avLst/>
              <a:gdLst/>
              <a:ahLst/>
              <a:cxnLst/>
              <a:rect l="0" t="0" r="0" b="0"/>
              <a:pathLst>
                <a:path w="9110" h="1486" fill="none" extrusionOk="0">
                  <a:moveTo>
                    <a:pt x="1" y="1486"/>
                  </a:moveTo>
                  <a:lnTo>
                    <a:pt x="1681" y="1486"/>
                  </a:lnTo>
                  <a:lnTo>
                    <a:pt x="1681" y="0"/>
                  </a:lnTo>
                  <a:lnTo>
                    <a:pt x="4555" y="0"/>
                  </a:lnTo>
                  <a:lnTo>
                    <a:pt x="7429" y="0"/>
                  </a:lnTo>
                  <a:lnTo>
                    <a:pt x="7429" y="1486"/>
                  </a:lnTo>
                  <a:lnTo>
                    <a:pt x="9109" y="1486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2" name="Shape 944"/>
            <p:cNvSpPr/>
            <p:nvPr/>
          </p:nvSpPr>
          <p:spPr>
            <a:xfrm>
              <a:off x="6847025" y="4414975"/>
              <a:ext cx="25" cy="145550"/>
            </a:xfrm>
            <a:custGeom>
              <a:avLst/>
              <a:gdLst/>
              <a:ahLst/>
              <a:cxnLst/>
              <a:rect l="0" t="0" r="0" b="0"/>
              <a:pathLst>
                <a:path w="1" h="5822" fill="none" extrusionOk="0">
                  <a:moveTo>
                    <a:pt x="1" y="1"/>
                  </a:moveTo>
                  <a:lnTo>
                    <a:pt x="1" y="5822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83" name="TextBox 382"/>
          <p:cNvSpPr txBox="1"/>
          <p:nvPr userDrawn="1"/>
        </p:nvSpPr>
        <p:spPr>
          <a:xfrm>
            <a:off x="2657754" y="876053"/>
            <a:ext cx="3724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294C7"/>
                </a:solidFill>
              </a:rPr>
              <a:t>To use icons click into slide master</a:t>
            </a:r>
          </a:p>
        </p:txBody>
      </p:sp>
    </p:spTree>
    <p:extLst>
      <p:ext uri="{BB962C8B-B14F-4D97-AF65-F5344CB8AC3E}">
        <p14:creationId xmlns:p14="http://schemas.microsoft.com/office/powerpoint/2010/main" val="739457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hape 536"/>
          <p:cNvGrpSpPr/>
          <p:nvPr userDrawn="1"/>
        </p:nvGrpSpPr>
        <p:grpSpPr>
          <a:xfrm>
            <a:off x="2075274" y="1552139"/>
            <a:ext cx="309041" cy="403123"/>
            <a:chOff x="590250" y="244200"/>
            <a:chExt cx="407975" cy="532175"/>
          </a:xfrm>
        </p:grpSpPr>
        <p:sp>
          <p:nvSpPr>
            <p:cNvPr id="10" name="Shape 537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538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539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540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541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54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543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544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545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546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547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548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549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550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5" name="Shape 551"/>
          <p:cNvGrpSpPr/>
          <p:nvPr userDrawn="1"/>
        </p:nvGrpSpPr>
        <p:grpSpPr>
          <a:xfrm>
            <a:off x="2573387" y="1611640"/>
            <a:ext cx="335800" cy="279518"/>
            <a:chOff x="1247825" y="322750"/>
            <a:chExt cx="443300" cy="369000"/>
          </a:xfrm>
        </p:grpSpPr>
        <p:sp>
          <p:nvSpPr>
            <p:cNvPr id="26" name="Shape 552"/>
            <p:cNvSpPr/>
            <p:nvPr/>
          </p:nvSpPr>
          <p:spPr>
            <a:xfrm>
              <a:off x="1247825" y="322750"/>
              <a:ext cx="443300" cy="369000"/>
            </a:xfrm>
            <a:custGeom>
              <a:avLst/>
              <a:gdLst/>
              <a:ahLst/>
              <a:cxnLst/>
              <a:rect l="0" t="0" r="0" b="0"/>
              <a:pathLst>
                <a:path w="17732" h="14760" fill="none" extrusionOk="0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553"/>
            <p:cNvSpPr/>
            <p:nvPr/>
          </p:nvSpPr>
          <p:spPr>
            <a:xfrm>
              <a:off x="1398225" y="386675"/>
              <a:ext cx="142500" cy="25"/>
            </a:xfrm>
            <a:custGeom>
              <a:avLst/>
              <a:gdLst/>
              <a:ahLst/>
              <a:cxnLst/>
              <a:rect l="0" t="0" r="0" b="0"/>
              <a:pathLst>
                <a:path w="5700" h="1" fill="none" extrusionOk="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554"/>
            <p:cNvSpPr/>
            <p:nvPr/>
          </p:nvSpPr>
          <p:spPr>
            <a:xfrm>
              <a:off x="1370225" y="450000"/>
              <a:ext cx="198500" cy="197900"/>
            </a:xfrm>
            <a:custGeom>
              <a:avLst/>
              <a:gdLst/>
              <a:ahLst/>
              <a:cxnLst/>
              <a:rect l="0" t="0" r="0" b="0"/>
              <a:pathLst>
                <a:path w="7940" h="7916" fill="none" extrusionOk="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555"/>
            <p:cNvSpPr/>
            <p:nvPr/>
          </p:nvSpPr>
          <p:spPr>
            <a:xfrm>
              <a:off x="1403100" y="482875"/>
              <a:ext cx="132750" cy="132150"/>
            </a:xfrm>
            <a:custGeom>
              <a:avLst/>
              <a:gdLst/>
              <a:ahLst/>
              <a:cxnLst/>
              <a:rect l="0" t="0" r="0" b="0"/>
              <a:pathLst>
                <a:path w="5310" h="5286" fill="none" extrusionOk="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556"/>
            <p:cNvSpPr/>
            <p:nvPr/>
          </p:nvSpPr>
          <p:spPr>
            <a:xfrm>
              <a:off x="1588800" y="435400"/>
              <a:ext cx="66400" cy="43850"/>
            </a:xfrm>
            <a:custGeom>
              <a:avLst/>
              <a:gdLst/>
              <a:ahLst/>
              <a:cxnLst/>
              <a:rect l="0" t="0" r="0" b="0"/>
              <a:pathLst>
                <a:path w="2656" h="1754" fill="none" extrusionOk="0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1" name="Shape 557"/>
          <p:cNvGrpSpPr/>
          <p:nvPr userDrawn="1"/>
        </p:nvGrpSpPr>
        <p:grpSpPr>
          <a:xfrm>
            <a:off x="3089964" y="1610258"/>
            <a:ext cx="321028" cy="282282"/>
            <a:chOff x="1929775" y="320925"/>
            <a:chExt cx="423800" cy="372650"/>
          </a:xfrm>
        </p:grpSpPr>
        <p:sp>
          <p:nvSpPr>
            <p:cNvPr id="32" name="Shape 558"/>
            <p:cNvSpPr/>
            <p:nvPr/>
          </p:nvSpPr>
          <p:spPr>
            <a:xfrm>
              <a:off x="1929775" y="320925"/>
              <a:ext cx="423800" cy="372650"/>
            </a:xfrm>
            <a:custGeom>
              <a:avLst/>
              <a:gdLst/>
              <a:ahLst/>
              <a:cxnLst/>
              <a:rect l="0" t="0" r="0" b="0"/>
              <a:pathLst>
                <a:path w="16952" h="14906" fill="none" extrusionOk="0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559"/>
            <p:cNvSpPr/>
            <p:nvPr/>
          </p:nvSpPr>
          <p:spPr>
            <a:xfrm>
              <a:off x="1954125" y="345275"/>
              <a:ext cx="375100" cy="323950"/>
            </a:xfrm>
            <a:custGeom>
              <a:avLst/>
              <a:gdLst/>
              <a:ahLst/>
              <a:cxnLst/>
              <a:rect l="0" t="0" r="0" b="0"/>
              <a:pathLst>
                <a:path w="15004" h="12958" fill="none" extrusionOk="0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560"/>
            <p:cNvSpPr/>
            <p:nvPr/>
          </p:nvSpPr>
          <p:spPr>
            <a:xfrm>
              <a:off x="2162375" y="534625"/>
              <a:ext cx="146750" cy="113275"/>
            </a:xfrm>
            <a:custGeom>
              <a:avLst/>
              <a:gdLst/>
              <a:ahLst/>
              <a:cxnLst/>
              <a:rect l="0" t="0" r="0" b="0"/>
              <a:pathLst>
                <a:path w="5870" h="4531" fill="none" extrusionOk="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" name="Shape 561"/>
            <p:cNvSpPr/>
            <p:nvPr/>
          </p:nvSpPr>
          <p:spPr>
            <a:xfrm>
              <a:off x="1974225" y="468875"/>
              <a:ext cx="232600" cy="179025"/>
            </a:xfrm>
            <a:custGeom>
              <a:avLst/>
              <a:gdLst/>
              <a:ahLst/>
              <a:cxnLst/>
              <a:rect l="0" t="0" r="0" b="0"/>
              <a:pathLst>
                <a:path w="9304" h="7161" fill="none" extrusionOk="0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" name="Shape 562"/>
            <p:cNvSpPr/>
            <p:nvPr/>
          </p:nvSpPr>
          <p:spPr>
            <a:xfrm>
              <a:off x="2169675" y="396425"/>
              <a:ext cx="97450" cy="97450"/>
            </a:xfrm>
            <a:custGeom>
              <a:avLst/>
              <a:gdLst/>
              <a:ahLst/>
              <a:cxnLst/>
              <a:rect l="0" t="0" r="0" b="0"/>
              <a:pathLst>
                <a:path w="3898" h="3898" fill="none" extrusionOk="0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7" name="Shape 563"/>
          <p:cNvSpPr/>
          <p:nvPr userDrawn="1"/>
        </p:nvSpPr>
        <p:spPr>
          <a:xfrm>
            <a:off x="3628250" y="1600112"/>
            <a:ext cx="262909" cy="302583"/>
          </a:xfrm>
          <a:custGeom>
            <a:avLst/>
            <a:gdLst/>
            <a:ahLst/>
            <a:cxnLst/>
            <a:rect l="0" t="0" r="0" b="0"/>
            <a:pathLst>
              <a:path w="13883" h="15978" fill="none" extrusionOk="0">
                <a:moveTo>
                  <a:pt x="3240" y="3240"/>
                </a:moveTo>
                <a:lnTo>
                  <a:pt x="3240" y="12616"/>
                </a:lnTo>
                <a:lnTo>
                  <a:pt x="3240" y="12616"/>
                </a:lnTo>
                <a:lnTo>
                  <a:pt x="2899" y="12592"/>
                </a:lnTo>
                <a:lnTo>
                  <a:pt x="2558" y="12592"/>
                </a:lnTo>
                <a:lnTo>
                  <a:pt x="2193" y="12641"/>
                </a:lnTo>
                <a:lnTo>
                  <a:pt x="1827" y="12738"/>
                </a:lnTo>
                <a:lnTo>
                  <a:pt x="1827" y="12738"/>
                </a:lnTo>
                <a:lnTo>
                  <a:pt x="1608" y="12811"/>
                </a:lnTo>
                <a:lnTo>
                  <a:pt x="1389" y="12909"/>
                </a:lnTo>
                <a:lnTo>
                  <a:pt x="1194" y="13030"/>
                </a:lnTo>
                <a:lnTo>
                  <a:pt x="999" y="13128"/>
                </a:lnTo>
                <a:lnTo>
                  <a:pt x="804" y="13274"/>
                </a:lnTo>
                <a:lnTo>
                  <a:pt x="658" y="13396"/>
                </a:lnTo>
                <a:lnTo>
                  <a:pt x="512" y="13542"/>
                </a:lnTo>
                <a:lnTo>
                  <a:pt x="390" y="13688"/>
                </a:lnTo>
                <a:lnTo>
                  <a:pt x="269" y="13858"/>
                </a:lnTo>
                <a:lnTo>
                  <a:pt x="171" y="14005"/>
                </a:lnTo>
                <a:lnTo>
                  <a:pt x="98" y="14175"/>
                </a:lnTo>
                <a:lnTo>
                  <a:pt x="49" y="14346"/>
                </a:lnTo>
                <a:lnTo>
                  <a:pt x="25" y="14492"/>
                </a:lnTo>
                <a:lnTo>
                  <a:pt x="1" y="14662"/>
                </a:lnTo>
                <a:lnTo>
                  <a:pt x="25" y="14833"/>
                </a:lnTo>
                <a:lnTo>
                  <a:pt x="49" y="14979"/>
                </a:lnTo>
                <a:lnTo>
                  <a:pt x="49" y="14979"/>
                </a:lnTo>
                <a:lnTo>
                  <a:pt x="122" y="15149"/>
                </a:lnTo>
                <a:lnTo>
                  <a:pt x="196" y="15295"/>
                </a:lnTo>
                <a:lnTo>
                  <a:pt x="293" y="15417"/>
                </a:lnTo>
                <a:lnTo>
                  <a:pt x="415" y="15539"/>
                </a:lnTo>
                <a:lnTo>
                  <a:pt x="561" y="15636"/>
                </a:lnTo>
                <a:lnTo>
                  <a:pt x="707" y="15734"/>
                </a:lnTo>
                <a:lnTo>
                  <a:pt x="877" y="15807"/>
                </a:lnTo>
                <a:lnTo>
                  <a:pt x="1072" y="15880"/>
                </a:lnTo>
                <a:lnTo>
                  <a:pt x="1243" y="15929"/>
                </a:lnTo>
                <a:lnTo>
                  <a:pt x="1462" y="15953"/>
                </a:lnTo>
                <a:lnTo>
                  <a:pt x="1657" y="15977"/>
                </a:lnTo>
                <a:lnTo>
                  <a:pt x="1876" y="15977"/>
                </a:lnTo>
                <a:lnTo>
                  <a:pt x="2095" y="15953"/>
                </a:lnTo>
                <a:lnTo>
                  <a:pt x="2339" y="15929"/>
                </a:lnTo>
                <a:lnTo>
                  <a:pt x="2558" y="15880"/>
                </a:lnTo>
                <a:lnTo>
                  <a:pt x="2801" y="15831"/>
                </a:lnTo>
                <a:lnTo>
                  <a:pt x="2801" y="15831"/>
                </a:lnTo>
                <a:lnTo>
                  <a:pt x="3216" y="15661"/>
                </a:lnTo>
                <a:lnTo>
                  <a:pt x="3581" y="15466"/>
                </a:lnTo>
                <a:lnTo>
                  <a:pt x="3897" y="15247"/>
                </a:lnTo>
                <a:lnTo>
                  <a:pt x="4165" y="14979"/>
                </a:lnTo>
                <a:lnTo>
                  <a:pt x="4360" y="14711"/>
                </a:lnTo>
                <a:lnTo>
                  <a:pt x="4458" y="14565"/>
                </a:lnTo>
                <a:lnTo>
                  <a:pt x="4531" y="14419"/>
                </a:lnTo>
                <a:lnTo>
                  <a:pt x="4579" y="14272"/>
                </a:lnTo>
                <a:lnTo>
                  <a:pt x="4604" y="14126"/>
                </a:lnTo>
                <a:lnTo>
                  <a:pt x="4628" y="13980"/>
                </a:lnTo>
                <a:lnTo>
                  <a:pt x="4628" y="13834"/>
                </a:lnTo>
                <a:lnTo>
                  <a:pt x="4628" y="6187"/>
                </a:lnTo>
                <a:lnTo>
                  <a:pt x="12470" y="3727"/>
                </a:lnTo>
                <a:lnTo>
                  <a:pt x="12470" y="10108"/>
                </a:lnTo>
                <a:lnTo>
                  <a:pt x="12470" y="10108"/>
                </a:lnTo>
                <a:lnTo>
                  <a:pt x="12154" y="10083"/>
                </a:lnTo>
                <a:lnTo>
                  <a:pt x="11813" y="10083"/>
                </a:lnTo>
                <a:lnTo>
                  <a:pt x="11447" y="10132"/>
                </a:lnTo>
                <a:lnTo>
                  <a:pt x="11082" y="10230"/>
                </a:lnTo>
                <a:lnTo>
                  <a:pt x="11082" y="10230"/>
                </a:lnTo>
                <a:lnTo>
                  <a:pt x="10863" y="10303"/>
                </a:lnTo>
                <a:lnTo>
                  <a:pt x="10644" y="10400"/>
                </a:lnTo>
                <a:lnTo>
                  <a:pt x="10425" y="10522"/>
                </a:lnTo>
                <a:lnTo>
                  <a:pt x="10254" y="10619"/>
                </a:lnTo>
                <a:lnTo>
                  <a:pt x="10059" y="10765"/>
                </a:lnTo>
                <a:lnTo>
                  <a:pt x="9913" y="10887"/>
                </a:lnTo>
                <a:lnTo>
                  <a:pt x="9767" y="11033"/>
                </a:lnTo>
                <a:lnTo>
                  <a:pt x="9621" y="11179"/>
                </a:lnTo>
                <a:lnTo>
                  <a:pt x="9523" y="11350"/>
                </a:lnTo>
                <a:lnTo>
                  <a:pt x="9426" y="11496"/>
                </a:lnTo>
                <a:lnTo>
                  <a:pt x="9353" y="11666"/>
                </a:lnTo>
                <a:lnTo>
                  <a:pt x="9304" y="11837"/>
                </a:lnTo>
                <a:lnTo>
                  <a:pt x="9280" y="11983"/>
                </a:lnTo>
                <a:lnTo>
                  <a:pt x="9256" y="12154"/>
                </a:lnTo>
                <a:lnTo>
                  <a:pt x="9280" y="12324"/>
                </a:lnTo>
                <a:lnTo>
                  <a:pt x="9304" y="12470"/>
                </a:lnTo>
                <a:lnTo>
                  <a:pt x="9304" y="12470"/>
                </a:lnTo>
                <a:lnTo>
                  <a:pt x="9377" y="12641"/>
                </a:lnTo>
                <a:lnTo>
                  <a:pt x="9450" y="12787"/>
                </a:lnTo>
                <a:lnTo>
                  <a:pt x="9548" y="12909"/>
                </a:lnTo>
                <a:lnTo>
                  <a:pt x="9670" y="13030"/>
                </a:lnTo>
                <a:lnTo>
                  <a:pt x="9816" y="13128"/>
                </a:lnTo>
                <a:lnTo>
                  <a:pt x="9962" y="13225"/>
                </a:lnTo>
                <a:lnTo>
                  <a:pt x="10132" y="13298"/>
                </a:lnTo>
                <a:lnTo>
                  <a:pt x="10303" y="13371"/>
                </a:lnTo>
                <a:lnTo>
                  <a:pt x="10498" y="13420"/>
                </a:lnTo>
                <a:lnTo>
                  <a:pt x="10717" y="13444"/>
                </a:lnTo>
                <a:lnTo>
                  <a:pt x="10912" y="13469"/>
                </a:lnTo>
                <a:lnTo>
                  <a:pt x="11131" y="13469"/>
                </a:lnTo>
                <a:lnTo>
                  <a:pt x="11350" y="13444"/>
                </a:lnTo>
                <a:lnTo>
                  <a:pt x="11594" y="13420"/>
                </a:lnTo>
                <a:lnTo>
                  <a:pt x="11813" y="13371"/>
                </a:lnTo>
                <a:lnTo>
                  <a:pt x="12056" y="13323"/>
                </a:lnTo>
                <a:lnTo>
                  <a:pt x="12056" y="13323"/>
                </a:lnTo>
                <a:lnTo>
                  <a:pt x="12422" y="13176"/>
                </a:lnTo>
                <a:lnTo>
                  <a:pt x="12763" y="13006"/>
                </a:lnTo>
                <a:lnTo>
                  <a:pt x="13055" y="12787"/>
                </a:lnTo>
                <a:lnTo>
                  <a:pt x="13323" y="12568"/>
                </a:lnTo>
                <a:lnTo>
                  <a:pt x="13542" y="12324"/>
                </a:lnTo>
                <a:lnTo>
                  <a:pt x="13713" y="12056"/>
                </a:lnTo>
                <a:lnTo>
                  <a:pt x="13810" y="11788"/>
                </a:lnTo>
                <a:lnTo>
                  <a:pt x="13859" y="11642"/>
                </a:lnTo>
                <a:lnTo>
                  <a:pt x="13883" y="11520"/>
                </a:lnTo>
                <a:lnTo>
                  <a:pt x="13883" y="0"/>
                </a:lnTo>
                <a:lnTo>
                  <a:pt x="3240" y="3240"/>
                </a:lnTo>
                <a:close/>
              </a:path>
            </a:pathLst>
          </a:custGeom>
          <a:noFill/>
          <a:ln w="12175" cap="rnd" cmpd="sng">
            <a:solidFill>
              <a:srgbClr val="B11F65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" name="Shape 564"/>
          <p:cNvSpPr/>
          <p:nvPr userDrawn="1"/>
        </p:nvSpPr>
        <p:spPr>
          <a:xfrm>
            <a:off x="4155444" y="1601040"/>
            <a:ext cx="226928" cy="300727"/>
          </a:xfrm>
          <a:custGeom>
            <a:avLst/>
            <a:gdLst/>
            <a:ahLst/>
            <a:cxnLst/>
            <a:rect l="0" t="0" r="0" b="0"/>
            <a:pathLst>
              <a:path w="11983" h="15880" fill="none" extrusionOk="0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w="12175" cap="rnd" cmpd="sng">
            <a:solidFill>
              <a:srgbClr val="B11F65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9" name="Shape 565"/>
          <p:cNvGrpSpPr/>
          <p:nvPr userDrawn="1"/>
        </p:nvGrpSpPr>
        <p:grpSpPr>
          <a:xfrm>
            <a:off x="5135479" y="1578424"/>
            <a:ext cx="303511" cy="345931"/>
            <a:chOff x="4630125" y="278900"/>
            <a:chExt cx="400675" cy="456675"/>
          </a:xfrm>
        </p:grpSpPr>
        <p:sp>
          <p:nvSpPr>
            <p:cNvPr id="40" name="Shape 566"/>
            <p:cNvSpPr/>
            <p:nvPr/>
          </p:nvSpPr>
          <p:spPr>
            <a:xfrm>
              <a:off x="4659350" y="328825"/>
              <a:ext cx="371450" cy="96850"/>
            </a:xfrm>
            <a:custGeom>
              <a:avLst/>
              <a:gdLst/>
              <a:ahLst/>
              <a:cxnLst/>
              <a:rect l="0" t="0" r="0" b="0"/>
              <a:pathLst>
                <a:path w="14858" h="3874" fill="none" extrusionOk="0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" name="Shape 567"/>
            <p:cNvSpPr/>
            <p:nvPr/>
          </p:nvSpPr>
          <p:spPr>
            <a:xfrm>
              <a:off x="4630125" y="452425"/>
              <a:ext cx="371450" cy="96850"/>
            </a:xfrm>
            <a:custGeom>
              <a:avLst/>
              <a:gdLst/>
              <a:ahLst/>
              <a:cxnLst/>
              <a:rect l="0" t="0" r="0" b="0"/>
              <a:pathLst>
                <a:path w="14858" h="3874" fill="none" extrusionOk="0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" name="Shape 568"/>
            <p:cNvSpPr/>
            <p:nvPr/>
          </p:nvSpPr>
          <p:spPr>
            <a:xfrm>
              <a:off x="4808525" y="278900"/>
              <a:ext cx="43875" cy="49950"/>
            </a:xfrm>
            <a:custGeom>
              <a:avLst/>
              <a:gdLst/>
              <a:ahLst/>
              <a:cxnLst/>
              <a:rect l="0" t="0" r="0" b="0"/>
              <a:pathLst>
                <a:path w="1755" h="1998" fill="none" extrusionOk="0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" name="Shape 569"/>
            <p:cNvSpPr/>
            <p:nvPr/>
          </p:nvSpPr>
          <p:spPr>
            <a:xfrm>
              <a:off x="4808525" y="549250"/>
              <a:ext cx="43875" cy="186325"/>
            </a:xfrm>
            <a:custGeom>
              <a:avLst/>
              <a:gdLst/>
              <a:ahLst/>
              <a:cxnLst/>
              <a:rect l="0" t="0" r="0" b="0"/>
              <a:pathLst>
                <a:path w="1755" h="7453" fill="none" extrusionOk="0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4" name="Shape 570"/>
          <p:cNvSpPr/>
          <p:nvPr userDrawn="1"/>
        </p:nvSpPr>
        <p:spPr>
          <a:xfrm>
            <a:off x="5622621" y="1599657"/>
            <a:ext cx="347787" cy="303492"/>
          </a:xfrm>
          <a:custGeom>
            <a:avLst/>
            <a:gdLst/>
            <a:ahLst/>
            <a:cxnLst/>
            <a:rect l="0" t="0" r="0" b="0"/>
            <a:pathLst>
              <a:path w="18365" h="16026" fill="none" extrusionOk="0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w="12175" cap="rnd" cmpd="sng">
            <a:solidFill>
              <a:srgbClr val="B11F65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45" name="Shape 571"/>
          <p:cNvGrpSpPr/>
          <p:nvPr userDrawn="1"/>
        </p:nvGrpSpPr>
        <p:grpSpPr>
          <a:xfrm>
            <a:off x="2079894" y="2071007"/>
            <a:ext cx="309022" cy="376837"/>
            <a:chOff x="596350" y="929175"/>
            <a:chExt cx="407950" cy="497475"/>
          </a:xfrm>
        </p:grpSpPr>
        <p:sp>
          <p:nvSpPr>
            <p:cNvPr id="46" name="Shape 572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" name="Shape 573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" name="Shape 574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" name="Shape 575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" name="Shape 576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577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" name="Shape 578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3" name="Shape 579"/>
          <p:cNvGrpSpPr/>
          <p:nvPr userDrawn="1"/>
        </p:nvGrpSpPr>
        <p:grpSpPr>
          <a:xfrm>
            <a:off x="3093183" y="2125907"/>
            <a:ext cx="314590" cy="269367"/>
            <a:chOff x="1934025" y="1001650"/>
            <a:chExt cx="415300" cy="355600"/>
          </a:xfrm>
        </p:grpSpPr>
        <p:sp>
          <p:nvSpPr>
            <p:cNvPr id="54" name="Shape 580"/>
            <p:cNvSpPr/>
            <p:nvPr/>
          </p:nvSpPr>
          <p:spPr>
            <a:xfrm>
              <a:off x="1934025" y="1303650"/>
              <a:ext cx="207650" cy="53600"/>
            </a:xfrm>
            <a:custGeom>
              <a:avLst/>
              <a:gdLst/>
              <a:ahLst/>
              <a:cxnLst/>
              <a:rect l="0" t="0" r="0" b="0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" name="Shape 581"/>
            <p:cNvSpPr/>
            <p:nvPr/>
          </p:nvSpPr>
          <p:spPr>
            <a:xfrm>
              <a:off x="2141650" y="1303650"/>
              <a:ext cx="207675" cy="53600"/>
            </a:xfrm>
            <a:custGeom>
              <a:avLst/>
              <a:gdLst/>
              <a:ahLst/>
              <a:cxnLst/>
              <a:rect l="0" t="0" r="0" b="0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" name="Shape 582"/>
            <p:cNvSpPr/>
            <p:nvPr/>
          </p:nvSpPr>
          <p:spPr>
            <a:xfrm>
              <a:off x="1934025" y="1001650"/>
              <a:ext cx="207650" cy="331250"/>
            </a:xfrm>
            <a:custGeom>
              <a:avLst/>
              <a:gdLst/>
              <a:ahLst/>
              <a:cxnLst/>
              <a:rect l="0" t="0" r="0" b="0"/>
              <a:pathLst>
                <a:path w="8306" h="13250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" name="Shape 583"/>
            <p:cNvSpPr/>
            <p:nvPr/>
          </p:nvSpPr>
          <p:spPr>
            <a:xfrm>
              <a:off x="2141650" y="1001650"/>
              <a:ext cx="207675" cy="331250"/>
            </a:xfrm>
            <a:custGeom>
              <a:avLst/>
              <a:gdLst/>
              <a:ahLst/>
              <a:cxnLst/>
              <a:rect l="0" t="0" r="0" b="0"/>
              <a:pathLst>
                <a:path w="8307" h="13250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8" name="Shape 584"/>
          <p:cNvSpPr/>
          <p:nvPr userDrawn="1"/>
        </p:nvSpPr>
        <p:spPr>
          <a:xfrm>
            <a:off x="3601509" y="2103310"/>
            <a:ext cx="316408" cy="314571"/>
          </a:xfrm>
          <a:custGeom>
            <a:avLst/>
            <a:gdLst/>
            <a:ahLst/>
            <a:cxnLst/>
            <a:rect l="0" t="0" r="0" b="0"/>
            <a:pathLst>
              <a:path w="16708" h="16611" fill="none" extrusionOk="0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w="12175" cap="rnd" cmpd="sng">
            <a:solidFill>
              <a:srgbClr val="B11F65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" name="Shape 585"/>
          <p:cNvSpPr/>
          <p:nvPr userDrawn="1"/>
        </p:nvSpPr>
        <p:spPr>
          <a:xfrm>
            <a:off x="4111167" y="2118990"/>
            <a:ext cx="315499" cy="283210"/>
          </a:xfrm>
          <a:custGeom>
            <a:avLst/>
            <a:gdLst/>
            <a:ahLst/>
            <a:cxnLst/>
            <a:rect l="0" t="0" r="0" b="0"/>
            <a:pathLst>
              <a:path w="16660" h="14955" fill="none" extrusionOk="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w="12175" cap="rnd" cmpd="sng">
            <a:solidFill>
              <a:srgbClr val="B11F65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0" name="Shape 586"/>
          <p:cNvSpPr/>
          <p:nvPr userDrawn="1"/>
        </p:nvSpPr>
        <p:spPr>
          <a:xfrm>
            <a:off x="4624972" y="2121301"/>
            <a:ext cx="306276" cy="278590"/>
          </a:xfrm>
          <a:custGeom>
            <a:avLst/>
            <a:gdLst/>
            <a:ahLst/>
            <a:cxnLst/>
            <a:rect l="0" t="0" r="0" b="0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12175" cap="rnd" cmpd="sng">
            <a:solidFill>
              <a:srgbClr val="B11F65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1" name="Shape 587"/>
          <p:cNvSpPr/>
          <p:nvPr userDrawn="1"/>
        </p:nvSpPr>
        <p:spPr>
          <a:xfrm>
            <a:off x="5144325" y="2124066"/>
            <a:ext cx="285975" cy="273060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B11F65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62" name="Shape 588"/>
          <p:cNvGrpSpPr/>
          <p:nvPr userDrawn="1"/>
        </p:nvGrpSpPr>
        <p:grpSpPr>
          <a:xfrm>
            <a:off x="5638667" y="2105606"/>
            <a:ext cx="315499" cy="315953"/>
            <a:chOff x="5294400" y="974850"/>
            <a:chExt cx="416500" cy="417100"/>
          </a:xfrm>
        </p:grpSpPr>
        <p:sp>
          <p:nvSpPr>
            <p:cNvPr id="63" name="Shape 589"/>
            <p:cNvSpPr/>
            <p:nvPr/>
          </p:nvSpPr>
          <p:spPr>
            <a:xfrm>
              <a:off x="5325450" y="997975"/>
              <a:ext cx="151650" cy="154700"/>
            </a:xfrm>
            <a:custGeom>
              <a:avLst/>
              <a:gdLst/>
              <a:ahLst/>
              <a:cxnLst/>
              <a:rect l="0" t="0" r="0" b="0"/>
              <a:pathLst>
                <a:path w="6066" h="6188" fill="none" extrusionOk="0">
                  <a:moveTo>
                    <a:pt x="2680" y="74"/>
                  </a:moveTo>
                  <a:lnTo>
                    <a:pt x="2680" y="74"/>
                  </a:lnTo>
                  <a:lnTo>
                    <a:pt x="2607" y="1"/>
                  </a:lnTo>
                  <a:lnTo>
                    <a:pt x="2534" y="1"/>
                  </a:lnTo>
                  <a:lnTo>
                    <a:pt x="2461" y="25"/>
                  </a:lnTo>
                  <a:lnTo>
                    <a:pt x="2436" y="147"/>
                  </a:lnTo>
                  <a:lnTo>
                    <a:pt x="2095" y="1803"/>
                  </a:lnTo>
                  <a:lnTo>
                    <a:pt x="2095" y="1803"/>
                  </a:lnTo>
                  <a:lnTo>
                    <a:pt x="2047" y="1925"/>
                  </a:lnTo>
                  <a:lnTo>
                    <a:pt x="1974" y="2047"/>
                  </a:lnTo>
                  <a:lnTo>
                    <a:pt x="1852" y="2169"/>
                  </a:lnTo>
                  <a:lnTo>
                    <a:pt x="1730" y="2217"/>
                  </a:lnTo>
                  <a:lnTo>
                    <a:pt x="123" y="2753"/>
                  </a:lnTo>
                  <a:lnTo>
                    <a:pt x="123" y="2753"/>
                  </a:lnTo>
                  <a:lnTo>
                    <a:pt x="25" y="2826"/>
                  </a:lnTo>
                  <a:lnTo>
                    <a:pt x="1" y="2875"/>
                  </a:lnTo>
                  <a:lnTo>
                    <a:pt x="25" y="2948"/>
                  </a:lnTo>
                  <a:lnTo>
                    <a:pt x="98" y="3021"/>
                  </a:lnTo>
                  <a:lnTo>
                    <a:pt x="1584" y="3849"/>
                  </a:lnTo>
                  <a:lnTo>
                    <a:pt x="1584" y="3849"/>
                  </a:lnTo>
                  <a:lnTo>
                    <a:pt x="1706" y="3922"/>
                  </a:lnTo>
                  <a:lnTo>
                    <a:pt x="1803" y="4044"/>
                  </a:lnTo>
                  <a:lnTo>
                    <a:pt x="1852" y="4190"/>
                  </a:lnTo>
                  <a:lnTo>
                    <a:pt x="1876" y="4312"/>
                  </a:lnTo>
                  <a:lnTo>
                    <a:pt x="1901" y="6017"/>
                  </a:lnTo>
                  <a:lnTo>
                    <a:pt x="1901" y="6017"/>
                  </a:lnTo>
                  <a:lnTo>
                    <a:pt x="1925" y="6114"/>
                  </a:lnTo>
                  <a:lnTo>
                    <a:pt x="1974" y="6187"/>
                  </a:lnTo>
                  <a:lnTo>
                    <a:pt x="2047" y="6187"/>
                  </a:lnTo>
                  <a:lnTo>
                    <a:pt x="2120" y="6114"/>
                  </a:lnTo>
                  <a:lnTo>
                    <a:pt x="3362" y="4969"/>
                  </a:lnTo>
                  <a:lnTo>
                    <a:pt x="3362" y="4969"/>
                  </a:lnTo>
                  <a:lnTo>
                    <a:pt x="3484" y="4872"/>
                  </a:lnTo>
                  <a:lnTo>
                    <a:pt x="3630" y="4823"/>
                  </a:lnTo>
                  <a:lnTo>
                    <a:pt x="3776" y="4823"/>
                  </a:lnTo>
                  <a:lnTo>
                    <a:pt x="3922" y="4848"/>
                  </a:lnTo>
                  <a:lnTo>
                    <a:pt x="5530" y="5335"/>
                  </a:lnTo>
                  <a:lnTo>
                    <a:pt x="5530" y="5335"/>
                  </a:lnTo>
                  <a:lnTo>
                    <a:pt x="5651" y="5359"/>
                  </a:lnTo>
                  <a:lnTo>
                    <a:pt x="5700" y="5335"/>
                  </a:lnTo>
                  <a:lnTo>
                    <a:pt x="5724" y="5262"/>
                  </a:lnTo>
                  <a:lnTo>
                    <a:pt x="5700" y="5164"/>
                  </a:lnTo>
                  <a:lnTo>
                    <a:pt x="4994" y="3606"/>
                  </a:lnTo>
                  <a:lnTo>
                    <a:pt x="4994" y="3606"/>
                  </a:lnTo>
                  <a:lnTo>
                    <a:pt x="4945" y="3484"/>
                  </a:lnTo>
                  <a:lnTo>
                    <a:pt x="4945" y="3338"/>
                  </a:lnTo>
                  <a:lnTo>
                    <a:pt x="4969" y="3191"/>
                  </a:lnTo>
                  <a:lnTo>
                    <a:pt x="5042" y="3070"/>
                  </a:lnTo>
                  <a:lnTo>
                    <a:pt x="6017" y="1681"/>
                  </a:lnTo>
                  <a:lnTo>
                    <a:pt x="6017" y="1681"/>
                  </a:lnTo>
                  <a:lnTo>
                    <a:pt x="6065" y="1584"/>
                  </a:lnTo>
                  <a:lnTo>
                    <a:pt x="6065" y="1511"/>
                  </a:lnTo>
                  <a:lnTo>
                    <a:pt x="5992" y="1462"/>
                  </a:lnTo>
                  <a:lnTo>
                    <a:pt x="5895" y="1462"/>
                  </a:lnTo>
                  <a:lnTo>
                    <a:pt x="4190" y="1657"/>
                  </a:lnTo>
                  <a:lnTo>
                    <a:pt x="4190" y="1657"/>
                  </a:lnTo>
                  <a:lnTo>
                    <a:pt x="4068" y="1657"/>
                  </a:lnTo>
                  <a:lnTo>
                    <a:pt x="3922" y="1608"/>
                  </a:lnTo>
                  <a:lnTo>
                    <a:pt x="3800" y="1535"/>
                  </a:lnTo>
                  <a:lnTo>
                    <a:pt x="3703" y="1438"/>
                  </a:lnTo>
                  <a:lnTo>
                    <a:pt x="2680" y="74"/>
                  </a:lnTo>
                  <a:close/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" name="Shape 590"/>
            <p:cNvSpPr/>
            <p:nvPr/>
          </p:nvSpPr>
          <p:spPr>
            <a:xfrm>
              <a:off x="5294400" y="974850"/>
              <a:ext cx="416500" cy="417100"/>
            </a:xfrm>
            <a:custGeom>
              <a:avLst/>
              <a:gdLst/>
              <a:ahLst/>
              <a:cxnLst/>
              <a:rect l="0" t="0" r="0" b="0"/>
              <a:pathLst>
                <a:path w="16660" h="16684" fill="none" extrusionOk="0">
                  <a:moveTo>
                    <a:pt x="4872" y="12202"/>
                  </a:moveTo>
                  <a:lnTo>
                    <a:pt x="4872" y="12202"/>
                  </a:lnTo>
                  <a:lnTo>
                    <a:pt x="5261" y="12178"/>
                  </a:lnTo>
                  <a:lnTo>
                    <a:pt x="5627" y="12154"/>
                  </a:lnTo>
                  <a:lnTo>
                    <a:pt x="5992" y="12105"/>
                  </a:lnTo>
                  <a:lnTo>
                    <a:pt x="6357" y="12032"/>
                  </a:lnTo>
                  <a:lnTo>
                    <a:pt x="6698" y="11959"/>
                  </a:lnTo>
                  <a:lnTo>
                    <a:pt x="7039" y="11861"/>
                  </a:lnTo>
                  <a:lnTo>
                    <a:pt x="7380" y="11740"/>
                  </a:lnTo>
                  <a:lnTo>
                    <a:pt x="7721" y="11618"/>
                  </a:lnTo>
                  <a:lnTo>
                    <a:pt x="8038" y="11472"/>
                  </a:lnTo>
                  <a:lnTo>
                    <a:pt x="8355" y="11301"/>
                  </a:lnTo>
                  <a:lnTo>
                    <a:pt x="8671" y="11131"/>
                  </a:lnTo>
                  <a:lnTo>
                    <a:pt x="8963" y="10936"/>
                  </a:lnTo>
                  <a:lnTo>
                    <a:pt x="9256" y="10741"/>
                  </a:lnTo>
                  <a:lnTo>
                    <a:pt x="9524" y="10522"/>
                  </a:lnTo>
                  <a:lnTo>
                    <a:pt x="9792" y="10303"/>
                  </a:lnTo>
                  <a:lnTo>
                    <a:pt x="10035" y="10059"/>
                  </a:lnTo>
                  <a:lnTo>
                    <a:pt x="10279" y="9791"/>
                  </a:lnTo>
                  <a:lnTo>
                    <a:pt x="10522" y="9523"/>
                  </a:lnTo>
                  <a:lnTo>
                    <a:pt x="10741" y="9255"/>
                  </a:lnTo>
                  <a:lnTo>
                    <a:pt x="10936" y="8963"/>
                  </a:lnTo>
                  <a:lnTo>
                    <a:pt x="11131" y="8671"/>
                  </a:lnTo>
                  <a:lnTo>
                    <a:pt x="11302" y="8379"/>
                  </a:lnTo>
                  <a:lnTo>
                    <a:pt x="11472" y="8062"/>
                  </a:lnTo>
                  <a:lnTo>
                    <a:pt x="11618" y="7721"/>
                  </a:lnTo>
                  <a:lnTo>
                    <a:pt x="11740" y="7404"/>
                  </a:lnTo>
                  <a:lnTo>
                    <a:pt x="11862" y="7063"/>
                  </a:lnTo>
                  <a:lnTo>
                    <a:pt x="11959" y="6722"/>
                  </a:lnTo>
                  <a:lnTo>
                    <a:pt x="12032" y="6357"/>
                  </a:lnTo>
                  <a:lnTo>
                    <a:pt x="12105" y="5992"/>
                  </a:lnTo>
                  <a:lnTo>
                    <a:pt x="12154" y="5626"/>
                  </a:lnTo>
                  <a:lnTo>
                    <a:pt x="12178" y="5261"/>
                  </a:lnTo>
                  <a:lnTo>
                    <a:pt x="12178" y="4896"/>
                  </a:lnTo>
                  <a:lnTo>
                    <a:pt x="12178" y="4896"/>
                  </a:lnTo>
                  <a:lnTo>
                    <a:pt x="12178" y="4531"/>
                  </a:lnTo>
                  <a:lnTo>
                    <a:pt x="12154" y="4190"/>
                  </a:lnTo>
                  <a:lnTo>
                    <a:pt x="12105" y="3849"/>
                  </a:lnTo>
                  <a:lnTo>
                    <a:pt x="12057" y="3508"/>
                  </a:lnTo>
                  <a:lnTo>
                    <a:pt x="11983" y="3191"/>
                  </a:lnTo>
                  <a:lnTo>
                    <a:pt x="11886" y="2850"/>
                  </a:lnTo>
                  <a:lnTo>
                    <a:pt x="11789" y="2533"/>
                  </a:lnTo>
                  <a:lnTo>
                    <a:pt x="11691" y="2217"/>
                  </a:lnTo>
                  <a:lnTo>
                    <a:pt x="11545" y="1925"/>
                  </a:lnTo>
                  <a:lnTo>
                    <a:pt x="11423" y="1632"/>
                  </a:lnTo>
                  <a:lnTo>
                    <a:pt x="11253" y="1340"/>
                  </a:lnTo>
                  <a:lnTo>
                    <a:pt x="11107" y="1048"/>
                  </a:lnTo>
                  <a:lnTo>
                    <a:pt x="10912" y="780"/>
                  </a:lnTo>
                  <a:lnTo>
                    <a:pt x="10717" y="512"/>
                  </a:lnTo>
                  <a:lnTo>
                    <a:pt x="10303" y="0"/>
                  </a:lnTo>
                  <a:lnTo>
                    <a:pt x="10303" y="0"/>
                  </a:lnTo>
                  <a:lnTo>
                    <a:pt x="10644" y="98"/>
                  </a:lnTo>
                  <a:lnTo>
                    <a:pt x="10985" y="220"/>
                  </a:lnTo>
                  <a:lnTo>
                    <a:pt x="11642" y="463"/>
                  </a:lnTo>
                  <a:lnTo>
                    <a:pt x="12251" y="780"/>
                  </a:lnTo>
                  <a:lnTo>
                    <a:pt x="12836" y="1121"/>
                  </a:lnTo>
                  <a:lnTo>
                    <a:pt x="13396" y="1535"/>
                  </a:lnTo>
                  <a:lnTo>
                    <a:pt x="13932" y="1973"/>
                  </a:lnTo>
                  <a:lnTo>
                    <a:pt x="14419" y="2460"/>
                  </a:lnTo>
                  <a:lnTo>
                    <a:pt x="14857" y="2972"/>
                  </a:lnTo>
                  <a:lnTo>
                    <a:pt x="15271" y="3532"/>
                  </a:lnTo>
                  <a:lnTo>
                    <a:pt x="15612" y="4116"/>
                  </a:lnTo>
                  <a:lnTo>
                    <a:pt x="15929" y="4750"/>
                  </a:lnTo>
                  <a:lnTo>
                    <a:pt x="16197" y="5383"/>
                  </a:lnTo>
                  <a:lnTo>
                    <a:pt x="16294" y="5724"/>
                  </a:lnTo>
                  <a:lnTo>
                    <a:pt x="16392" y="6065"/>
                  </a:lnTo>
                  <a:lnTo>
                    <a:pt x="16465" y="6406"/>
                  </a:lnTo>
                  <a:lnTo>
                    <a:pt x="16538" y="6771"/>
                  </a:lnTo>
                  <a:lnTo>
                    <a:pt x="16587" y="7112"/>
                  </a:lnTo>
                  <a:lnTo>
                    <a:pt x="16635" y="7477"/>
                  </a:lnTo>
                  <a:lnTo>
                    <a:pt x="16660" y="7843"/>
                  </a:lnTo>
                  <a:lnTo>
                    <a:pt x="16660" y="8208"/>
                  </a:lnTo>
                  <a:lnTo>
                    <a:pt x="16660" y="8208"/>
                  </a:lnTo>
                  <a:lnTo>
                    <a:pt x="16660" y="8647"/>
                  </a:lnTo>
                  <a:lnTo>
                    <a:pt x="16611" y="9061"/>
                  </a:lnTo>
                  <a:lnTo>
                    <a:pt x="16562" y="9499"/>
                  </a:lnTo>
                  <a:lnTo>
                    <a:pt x="16489" y="9913"/>
                  </a:lnTo>
                  <a:lnTo>
                    <a:pt x="16392" y="10327"/>
                  </a:lnTo>
                  <a:lnTo>
                    <a:pt x="16294" y="10717"/>
                  </a:lnTo>
                  <a:lnTo>
                    <a:pt x="16148" y="11131"/>
                  </a:lnTo>
                  <a:lnTo>
                    <a:pt x="16002" y="11496"/>
                  </a:lnTo>
                  <a:lnTo>
                    <a:pt x="15832" y="11886"/>
                  </a:lnTo>
                  <a:lnTo>
                    <a:pt x="15637" y="12251"/>
                  </a:lnTo>
                  <a:lnTo>
                    <a:pt x="15442" y="12592"/>
                  </a:lnTo>
                  <a:lnTo>
                    <a:pt x="15223" y="12933"/>
                  </a:lnTo>
                  <a:lnTo>
                    <a:pt x="14979" y="13274"/>
                  </a:lnTo>
                  <a:lnTo>
                    <a:pt x="14736" y="13591"/>
                  </a:lnTo>
                  <a:lnTo>
                    <a:pt x="14468" y="13907"/>
                  </a:lnTo>
                  <a:lnTo>
                    <a:pt x="14175" y="14199"/>
                  </a:lnTo>
                  <a:lnTo>
                    <a:pt x="13883" y="14467"/>
                  </a:lnTo>
                  <a:lnTo>
                    <a:pt x="13591" y="14735"/>
                  </a:lnTo>
                  <a:lnTo>
                    <a:pt x="13274" y="15003"/>
                  </a:lnTo>
                  <a:lnTo>
                    <a:pt x="12933" y="15222"/>
                  </a:lnTo>
                  <a:lnTo>
                    <a:pt x="12592" y="15442"/>
                  </a:lnTo>
                  <a:lnTo>
                    <a:pt x="12227" y="15661"/>
                  </a:lnTo>
                  <a:lnTo>
                    <a:pt x="11862" y="15831"/>
                  </a:lnTo>
                  <a:lnTo>
                    <a:pt x="11496" y="16002"/>
                  </a:lnTo>
                  <a:lnTo>
                    <a:pt x="11107" y="16172"/>
                  </a:lnTo>
                  <a:lnTo>
                    <a:pt x="10717" y="16294"/>
                  </a:lnTo>
                  <a:lnTo>
                    <a:pt x="10303" y="16416"/>
                  </a:lnTo>
                  <a:lnTo>
                    <a:pt x="9913" y="16513"/>
                  </a:lnTo>
                  <a:lnTo>
                    <a:pt x="9475" y="16586"/>
                  </a:lnTo>
                  <a:lnTo>
                    <a:pt x="9061" y="16635"/>
                  </a:lnTo>
                  <a:lnTo>
                    <a:pt x="8622" y="16659"/>
                  </a:lnTo>
                  <a:lnTo>
                    <a:pt x="8208" y="16684"/>
                  </a:lnTo>
                  <a:lnTo>
                    <a:pt x="8208" y="16684"/>
                  </a:lnTo>
                  <a:lnTo>
                    <a:pt x="7819" y="16659"/>
                  </a:lnTo>
                  <a:lnTo>
                    <a:pt x="7453" y="16635"/>
                  </a:lnTo>
                  <a:lnTo>
                    <a:pt x="7112" y="16611"/>
                  </a:lnTo>
                  <a:lnTo>
                    <a:pt x="6747" y="16562"/>
                  </a:lnTo>
                  <a:lnTo>
                    <a:pt x="6406" y="16489"/>
                  </a:lnTo>
                  <a:lnTo>
                    <a:pt x="6065" y="16391"/>
                  </a:lnTo>
                  <a:lnTo>
                    <a:pt x="5724" y="16294"/>
                  </a:lnTo>
                  <a:lnTo>
                    <a:pt x="5383" y="16197"/>
                  </a:lnTo>
                  <a:lnTo>
                    <a:pt x="4726" y="15929"/>
                  </a:lnTo>
                  <a:lnTo>
                    <a:pt x="4117" y="15636"/>
                  </a:lnTo>
                  <a:lnTo>
                    <a:pt x="3532" y="15271"/>
                  </a:lnTo>
                  <a:lnTo>
                    <a:pt x="2972" y="14857"/>
                  </a:lnTo>
                  <a:lnTo>
                    <a:pt x="2436" y="14419"/>
                  </a:lnTo>
                  <a:lnTo>
                    <a:pt x="1974" y="13932"/>
                  </a:lnTo>
                  <a:lnTo>
                    <a:pt x="1511" y="13420"/>
                  </a:lnTo>
                  <a:lnTo>
                    <a:pt x="1121" y="12860"/>
                  </a:lnTo>
                  <a:lnTo>
                    <a:pt x="756" y="12275"/>
                  </a:lnTo>
                  <a:lnTo>
                    <a:pt x="464" y="11642"/>
                  </a:lnTo>
                  <a:lnTo>
                    <a:pt x="196" y="10985"/>
                  </a:lnTo>
                  <a:lnTo>
                    <a:pt x="98" y="10668"/>
                  </a:lnTo>
                  <a:lnTo>
                    <a:pt x="1" y="10327"/>
                  </a:lnTo>
                  <a:lnTo>
                    <a:pt x="1" y="10327"/>
                  </a:lnTo>
                  <a:lnTo>
                    <a:pt x="488" y="10741"/>
                  </a:lnTo>
                  <a:lnTo>
                    <a:pt x="756" y="10936"/>
                  </a:lnTo>
                  <a:lnTo>
                    <a:pt x="1048" y="11106"/>
                  </a:lnTo>
                  <a:lnTo>
                    <a:pt x="1316" y="11277"/>
                  </a:lnTo>
                  <a:lnTo>
                    <a:pt x="1608" y="11423"/>
                  </a:lnTo>
                  <a:lnTo>
                    <a:pt x="1901" y="11569"/>
                  </a:lnTo>
                  <a:lnTo>
                    <a:pt x="2217" y="11691"/>
                  </a:lnTo>
                  <a:lnTo>
                    <a:pt x="2534" y="11813"/>
                  </a:lnTo>
                  <a:lnTo>
                    <a:pt x="2850" y="11910"/>
                  </a:lnTo>
                  <a:lnTo>
                    <a:pt x="3167" y="11983"/>
                  </a:lnTo>
                  <a:lnTo>
                    <a:pt x="3508" y="12056"/>
                  </a:lnTo>
                  <a:lnTo>
                    <a:pt x="3849" y="12129"/>
                  </a:lnTo>
                  <a:lnTo>
                    <a:pt x="4190" y="12154"/>
                  </a:lnTo>
                  <a:lnTo>
                    <a:pt x="4531" y="12178"/>
                  </a:lnTo>
                  <a:lnTo>
                    <a:pt x="4872" y="12202"/>
                  </a:lnTo>
                  <a:lnTo>
                    <a:pt x="4872" y="12202"/>
                  </a:lnTo>
                  <a:close/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65" name="Shape 591"/>
          <p:cNvGrpSpPr/>
          <p:nvPr userDrawn="1"/>
        </p:nvGrpSpPr>
        <p:grpSpPr>
          <a:xfrm>
            <a:off x="6110040" y="2070098"/>
            <a:ext cx="391135" cy="380985"/>
            <a:chOff x="5916675" y="927975"/>
            <a:chExt cx="516350" cy="502950"/>
          </a:xfrm>
        </p:grpSpPr>
        <p:sp>
          <p:nvSpPr>
            <p:cNvPr id="66" name="Shape 592"/>
            <p:cNvSpPr/>
            <p:nvPr/>
          </p:nvSpPr>
          <p:spPr>
            <a:xfrm>
              <a:off x="5916675" y="927975"/>
              <a:ext cx="516350" cy="502950"/>
            </a:xfrm>
            <a:custGeom>
              <a:avLst/>
              <a:gdLst/>
              <a:ahLst/>
              <a:cxnLst/>
              <a:rect l="0" t="0" r="0" b="0"/>
              <a:pathLst>
                <a:path w="20654" h="20118" fill="none" extrusionOk="0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" name="Shape 593"/>
            <p:cNvSpPr/>
            <p:nvPr/>
          </p:nvSpPr>
          <p:spPr>
            <a:xfrm>
              <a:off x="6006800" y="1011375"/>
              <a:ext cx="336125" cy="336125"/>
            </a:xfrm>
            <a:custGeom>
              <a:avLst/>
              <a:gdLst/>
              <a:ahLst/>
              <a:cxnLst/>
              <a:rect l="0" t="0" r="0" b="0"/>
              <a:pathLst>
                <a:path w="13445" h="13445" fill="none" extrusionOk="0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68" name="Shape 594"/>
          <p:cNvGrpSpPr/>
          <p:nvPr userDrawn="1"/>
        </p:nvGrpSpPr>
        <p:grpSpPr>
          <a:xfrm>
            <a:off x="2055900" y="2655381"/>
            <a:ext cx="352389" cy="238007"/>
            <a:chOff x="564675" y="1700625"/>
            <a:chExt cx="465200" cy="314200"/>
          </a:xfrm>
        </p:grpSpPr>
        <p:sp>
          <p:nvSpPr>
            <p:cNvPr id="69" name="Shape 595"/>
            <p:cNvSpPr/>
            <p:nvPr/>
          </p:nvSpPr>
          <p:spPr>
            <a:xfrm>
              <a:off x="564675" y="1700625"/>
              <a:ext cx="465200" cy="29250"/>
            </a:xfrm>
            <a:custGeom>
              <a:avLst/>
              <a:gdLst/>
              <a:ahLst/>
              <a:cxnLst/>
              <a:rect l="0" t="0" r="0" b="0"/>
              <a:pathLst>
                <a:path w="18608" h="1170" fill="none" extrusionOk="0">
                  <a:moveTo>
                    <a:pt x="18608" y="1170"/>
                  </a:moveTo>
                  <a:lnTo>
                    <a:pt x="18608" y="488"/>
                  </a:lnTo>
                  <a:lnTo>
                    <a:pt x="18608" y="488"/>
                  </a:lnTo>
                  <a:lnTo>
                    <a:pt x="18608" y="390"/>
                  </a:lnTo>
                  <a:lnTo>
                    <a:pt x="18559" y="293"/>
                  </a:lnTo>
                  <a:lnTo>
                    <a:pt x="18535" y="220"/>
                  </a:lnTo>
                  <a:lnTo>
                    <a:pt x="18462" y="147"/>
                  </a:lnTo>
                  <a:lnTo>
                    <a:pt x="18389" y="74"/>
                  </a:lnTo>
                  <a:lnTo>
                    <a:pt x="18316" y="49"/>
                  </a:lnTo>
                  <a:lnTo>
                    <a:pt x="18218" y="1"/>
                  </a:lnTo>
                  <a:lnTo>
                    <a:pt x="18121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49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0"/>
                  </a:lnTo>
                  <a:lnTo>
                    <a:pt x="1" y="488"/>
                  </a:lnTo>
                  <a:lnTo>
                    <a:pt x="1" y="1170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" name="Shape 596"/>
            <p:cNvSpPr/>
            <p:nvPr/>
          </p:nvSpPr>
          <p:spPr>
            <a:xfrm>
              <a:off x="564675" y="1732300"/>
              <a:ext cx="465200" cy="272175"/>
            </a:xfrm>
            <a:custGeom>
              <a:avLst/>
              <a:gdLst/>
              <a:ahLst/>
              <a:cxnLst/>
              <a:rect l="0" t="0" r="0" b="0"/>
              <a:pathLst>
                <a:path w="18608" h="10887" fill="none" extrusionOk="0">
                  <a:moveTo>
                    <a:pt x="13493" y="7209"/>
                  </a:moveTo>
                  <a:lnTo>
                    <a:pt x="18608" y="10887"/>
                  </a:lnTo>
                  <a:lnTo>
                    <a:pt x="18608" y="10887"/>
                  </a:lnTo>
                  <a:lnTo>
                    <a:pt x="18608" y="10814"/>
                  </a:lnTo>
                  <a:lnTo>
                    <a:pt x="18608" y="0"/>
                  </a:lnTo>
                  <a:lnTo>
                    <a:pt x="9450" y="6625"/>
                  </a:lnTo>
                  <a:lnTo>
                    <a:pt x="9450" y="6625"/>
                  </a:lnTo>
                  <a:lnTo>
                    <a:pt x="9377" y="6673"/>
                  </a:lnTo>
                  <a:lnTo>
                    <a:pt x="9304" y="6673"/>
                  </a:lnTo>
                  <a:lnTo>
                    <a:pt x="9304" y="6673"/>
                  </a:lnTo>
                  <a:lnTo>
                    <a:pt x="9231" y="6673"/>
                  </a:lnTo>
                  <a:lnTo>
                    <a:pt x="9158" y="6625"/>
                  </a:lnTo>
                  <a:lnTo>
                    <a:pt x="1" y="0"/>
                  </a:lnTo>
                  <a:lnTo>
                    <a:pt x="1" y="10814"/>
                  </a:lnTo>
                  <a:lnTo>
                    <a:pt x="1" y="10814"/>
                  </a:lnTo>
                  <a:lnTo>
                    <a:pt x="1" y="10887"/>
                  </a:lnTo>
                  <a:lnTo>
                    <a:pt x="5115" y="7209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" name="Shape 597"/>
            <p:cNvSpPr/>
            <p:nvPr/>
          </p:nvSpPr>
          <p:spPr>
            <a:xfrm>
              <a:off x="572600" y="2014200"/>
              <a:ext cx="449375" cy="625"/>
            </a:xfrm>
            <a:custGeom>
              <a:avLst/>
              <a:gdLst/>
              <a:ahLst/>
              <a:cxnLst/>
              <a:rect l="0" t="0" r="0" b="0"/>
              <a:pathLst>
                <a:path w="17975" h="2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8" y="25"/>
                  </a:lnTo>
                  <a:lnTo>
                    <a:pt x="171" y="25"/>
                  </a:lnTo>
                  <a:lnTo>
                    <a:pt x="17804" y="25"/>
                  </a:lnTo>
                  <a:lnTo>
                    <a:pt x="17804" y="25"/>
                  </a:lnTo>
                  <a:lnTo>
                    <a:pt x="17877" y="25"/>
                  </a:lnTo>
                  <a:lnTo>
                    <a:pt x="17974" y="0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72" name="Shape 598"/>
          <p:cNvGrpSpPr/>
          <p:nvPr userDrawn="1"/>
        </p:nvGrpSpPr>
        <p:grpSpPr>
          <a:xfrm>
            <a:off x="2565092" y="2597261"/>
            <a:ext cx="352389" cy="345022"/>
            <a:chOff x="1236875" y="1623900"/>
            <a:chExt cx="465200" cy="455475"/>
          </a:xfrm>
        </p:grpSpPr>
        <p:sp>
          <p:nvSpPr>
            <p:cNvPr id="73" name="Shape 599"/>
            <p:cNvSpPr/>
            <p:nvPr/>
          </p:nvSpPr>
          <p:spPr>
            <a:xfrm>
              <a:off x="1236875" y="1623900"/>
              <a:ext cx="465200" cy="445125"/>
            </a:xfrm>
            <a:custGeom>
              <a:avLst/>
              <a:gdLst/>
              <a:ahLst/>
              <a:cxnLst/>
              <a:rect l="0" t="0" r="0" b="0"/>
              <a:pathLst>
                <a:path w="18608" h="17805" fill="none" extrusionOk="0">
                  <a:moveTo>
                    <a:pt x="13493" y="14127"/>
                  </a:moveTo>
                  <a:lnTo>
                    <a:pt x="18608" y="17804"/>
                  </a:lnTo>
                  <a:lnTo>
                    <a:pt x="18608" y="17804"/>
                  </a:lnTo>
                  <a:lnTo>
                    <a:pt x="18608" y="17731"/>
                  </a:lnTo>
                  <a:lnTo>
                    <a:pt x="18608" y="6723"/>
                  </a:lnTo>
                  <a:lnTo>
                    <a:pt x="9304" y="1"/>
                  </a:lnTo>
                  <a:lnTo>
                    <a:pt x="1" y="6723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1" y="17804"/>
                  </a:lnTo>
                  <a:lnTo>
                    <a:pt x="5115" y="14127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" name="Shape 600"/>
            <p:cNvSpPr/>
            <p:nvPr/>
          </p:nvSpPr>
          <p:spPr>
            <a:xfrm>
              <a:off x="1244800" y="2078750"/>
              <a:ext cx="449375" cy="625"/>
            </a:xfrm>
            <a:custGeom>
              <a:avLst/>
              <a:gdLst/>
              <a:ahLst/>
              <a:cxnLst/>
              <a:rect l="0" t="0" r="0" b="0"/>
              <a:pathLst>
                <a:path w="17975" h="2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171" y="24"/>
                  </a:lnTo>
                  <a:lnTo>
                    <a:pt x="17804" y="24"/>
                  </a:lnTo>
                  <a:lnTo>
                    <a:pt x="17804" y="24"/>
                  </a:lnTo>
                  <a:lnTo>
                    <a:pt x="17877" y="0"/>
                  </a:lnTo>
                  <a:lnTo>
                    <a:pt x="17974" y="0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" name="Shape 601"/>
            <p:cNvSpPr/>
            <p:nvPr/>
          </p:nvSpPr>
          <p:spPr>
            <a:xfrm>
              <a:off x="1236875" y="1791950"/>
              <a:ext cx="465200" cy="171725"/>
            </a:xfrm>
            <a:custGeom>
              <a:avLst/>
              <a:gdLst/>
              <a:ahLst/>
              <a:cxnLst/>
              <a:rect l="0" t="0" r="0" b="0"/>
              <a:pathLst>
                <a:path w="18608" h="6869" fill="none" extrusionOk="0">
                  <a:moveTo>
                    <a:pt x="18608" y="1"/>
                  </a:moveTo>
                  <a:lnTo>
                    <a:pt x="9450" y="6820"/>
                  </a:lnTo>
                  <a:lnTo>
                    <a:pt x="9450" y="6820"/>
                  </a:lnTo>
                  <a:lnTo>
                    <a:pt x="9377" y="6845"/>
                  </a:lnTo>
                  <a:lnTo>
                    <a:pt x="9304" y="6869"/>
                  </a:lnTo>
                  <a:lnTo>
                    <a:pt x="9304" y="6869"/>
                  </a:lnTo>
                  <a:lnTo>
                    <a:pt x="9231" y="6845"/>
                  </a:lnTo>
                  <a:lnTo>
                    <a:pt x="9158" y="682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" name="Shape 602"/>
            <p:cNvSpPr/>
            <p:nvPr/>
          </p:nvSpPr>
          <p:spPr>
            <a:xfrm>
              <a:off x="1330025" y="1750550"/>
              <a:ext cx="278900" cy="110850"/>
            </a:xfrm>
            <a:custGeom>
              <a:avLst/>
              <a:gdLst/>
              <a:ahLst/>
              <a:cxnLst/>
              <a:rect l="0" t="0" r="0" b="0"/>
              <a:pathLst>
                <a:path w="11156" h="4434" fill="none" extrusionOk="0">
                  <a:moveTo>
                    <a:pt x="1" y="4433"/>
                  </a:moveTo>
                  <a:lnTo>
                    <a:pt x="1" y="1"/>
                  </a:lnTo>
                  <a:lnTo>
                    <a:pt x="11155" y="1"/>
                  </a:lnTo>
                  <a:lnTo>
                    <a:pt x="11155" y="4433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" name="Shape 603"/>
            <p:cNvSpPr/>
            <p:nvPr/>
          </p:nvSpPr>
          <p:spPr>
            <a:xfrm>
              <a:off x="1402500" y="1810225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" name="Shape 604"/>
            <p:cNvSpPr/>
            <p:nvPr/>
          </p:nvSpPr>
          <p:spPr>
            <a:xfrm>
              <a:off x="1402500" y="1844325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" name="Shape 605"/>
            <p:cNvSpPr/>
            <p:nvPr/>
          </p:nvSpPr>
          <p:spPr>
            <a:xfrm>
              <a:off x="1402500" y="1878425"/>
              <a:ext cx="85250" cy="25"/>
            </a:xfrm>
            <a:custGeom>
              <a:avLst/>
              <a:gdLst/>
              <a:ahLst/>
              <a:cxnLst/>
              <a:rect l="0" t="0" r="0" b="0"/>
              <a:pathLst>
                <a:path w="3410" h="1" fill="none" extrusionOk="0">
                  <a:moveTo>
                    <a:pt x="0" y="0"/>
                  </a:moveTo>
                  <a:lnTo>
                    <a:pt x="3410" y="0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80" name="Shape 606"/>
          <p:cNvGrpSpPr/>
          <p:nvPr userDrawn="1"/>
        </p:nvGrpSpPr>
        <p:grpSpPr>
          <a:xfrm>
            <a:off x="3085343" y="2604647"/>
            <a:ext cx="330270" cy="330251"/>
            <a:chOff x="1923675" y="1633650"/>
            <a:chExt cx="436000" cy="435975"/>
          </a:xfrm>
        </p:grpSpPr>
        <p:sp>
          <p:nvSpPr>
            <p:cNvPr id="81" name="Shape 607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0" t="0" r="0" b="0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" name="Shape 608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" name="Shape 609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0" t="0" r="0" b="0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" name="Shape 610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" name="Shape 611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0" t="0" r="0" b="0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" name="Shape 612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0" t="0" r="0" b="0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87" name="Shape 613"/>
          <p:cNvGrpSpPr/>
          <p:nvPr userDrawn="1"/>
        </p:nvGrpSpPr>
        <p:grpSpPr>
          <a:xfrm>
            <a:off x="3593152" y="2603265"/>
            <a:ext cx="333016" cy="333016"/>
            <a:chOff x="2594050" y="1631825"/>
            <a:chExt cx="439625" cy="439625"/>
          </a:xfrm>
        </p:grpSpPr>
        <p:sp>
          <p:nvSpPr>
            <p:cNvPr id="88" name="Shape 614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" name="Shape 615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" name="Shape 6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" name="Shape 617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92" name="Shape 618"/>
          <p:cNvSpPr/>
          <p:nvPr userDrawn="1"/>
        </p:nvSpPr>
        <p:spPr>
          <a:xfrm>
            <a:off x="4117151" y="2618041"/>
            <a:ext cx="303511" cy="303511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B11F65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93" name="Shape 619"/>
          <p:cNvGrpSpPr/>
          <p:nvPr userDrawn="1"/>
        </p:nvGrpSpPr>
        <p:grpSpPr>
          <a:xfrm>
            <a:off x="4642896" y="2578362"/>
            <a:ext cx="270295" cy="382822"/>
            <a:chOff x="3979850" y="1598950"/>
            <a:chExt cx="356825" cy="505375"/>
          </a:xfrm>
        </p:grpSpPr>
        <p:sp>
          <p:nvSpPr>
            <p:cNvPr id="94" name="Shape 620"/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5" name="Shape 621"/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96" name="Shape 622"/>
          <p:cNvGrpSpPr/>
          <p:nvPr userDrawn="1"/>
        </p:nvGrpSpPr>
        <p:grpSpPr>
          <a:xfrm>
            <a:off x="5109194" y="2660456"/>
            <a:ext cx="356082" cy="218633"/>
            <a:chOff x="4595425" y="1707325"/>
            <a:chExt cx="470075" cy="288625"/>
          </a:xfrm>
        </p:grpSpPr>
        <p:sp>
          <p:nvSpPr>
            <p:cNvPr id="97" name="Shape 623"/>
            <p:cNvSpPr/>
            <p:nvPr/>
          </p:nvSpPr>
          <p:spPr>
            <a:xfrm>
              <a:off x="4809750" y="1707325"/>
              <a:ext cx="41425" cy="41425"/>
            </a:xfrm>
            <a:custGeom>
              <a:avLst/>
              <a:gdLst/>
              <a:ahLst/>
              <a:cxnLst/>
              <a:rect l="0" t="0" r="0" b="0"/>
              <a:pathLst>
                <a:path w="1657" h="1657" fill="none" extrusionOk="0">
                  <a:moveTo>
                    <a:pt x="0" y="829"/>
                  </a:moveTo>
                  <a:lnTo>
                    <a:pt x="0" y="829"/>
                  </a:lnTo>
                  <a:lnTo>
                    <a:pt x="25" y="658"/>
                  </a:lnTo>
                  <a:lnTo>
                    <a:pt x="73" y="512"/>
                  </a:lnTo>
                  <a:lnTo>
                    <a:pt x="146" y="366"/>
                  </a:lnTo>
                  <a:lnTo>
                    <a:pt x="244" y="244"/>
                  </a:lnTo>
                  <a:lnTo>
                    <a:pt x="366" y="147"/>
                  </a:lnTo>
                  <a:lnTo>
                    <a:pt x="512" y="74"/>
                  </a:lnTo>
                  <a:lnTo>
                    <a:pt x="658" y="25"/>
                  </a:lnTo>
                  <a:lnTo>
                    <a:pt x="828" y="1"/>
                  </a:lnTo>
                  <a:lnTo>
                    <a:pt x="828" y="1"/>
                  </a:lnTo>
                  <a:lnTo>
                    <a:pt x="999" y="25"/>
                  </a:lnTo>
                  <a:lnTo>
                    <a:pt x="1145" y="74"/>
                  </a:lnTo>
                  <a:lnTo>
                    <a:pt x="1291" y="147"/>
                  </a:lnTo>
                  <a:lnTo>
                    <a:pt x="1413" y="244"/>
                  </a:lnTo>
                  <a:lnTo>
                    <a:pt x="1510" y="366"/>
                  </a:lnTo>
                  <a:lnTo>
                    <a:pt x="1583" y="512"/>
                  </a:lnTo>
                  <a:lnTo>
                    <a:pt x="1632" y="658"/>
                  </a:lnTo>
                  <a:lnTo>
                    <a:pt x="1656" y="829"/>
                  </a:lnTo>
                  <a:lnTo>
                    <a:pt x="1656" y="829"/>
                  </a:lnTo>
                  <a:lnTo>
                    <a:pt x="1632" y="999"/>
                  </a:lnTo>
                  <a:lnTo>
                    <a:pt x="1583" y="1170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5"/>
                  </a:lnTo>
                  <a:lnTo>
                    <a:pt x="1145" y="1608"/>
                  </a:lnTo>
                  <a:lnTo>
                    <a:pt x="999" y="1657"/>
                  </a:lnTo>
                  <a:lnTo>
                    <a:pt x="828" y="1657"/>
                  </a:lnTo>
                  <a:lnTo>
                    <a:pt x="828" y="1657"/>
                  </a:lnTo>
                  <a:lnTo>
                    <a:pt x="658" y="1657"/>
                  </a:lnTo>
                  <a:lnTo>
                    <a:pt x="512" y="1608"/>
                  </a:lnTo>
                  <a:lnTo>
                    <a:pt x="366" y="1535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70"/>
                  </a:lnTo>
                  <a:lnTo>
                    <a:pt x="25" y="999"/>
                  </a:lnTo>
                  <a:lnTo>
                    <a:pt x="0" y="829"/>
                  </a:lnTo>
                  <a:lnTo>
                    <a:pt x="0" y="829"/>
                  </a:lnTo>
                  <a:close/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8" name="Shape 624"/>
            <p:cNvSpPr/>
            <p:nvPr/>
          </p:nvSpPr>
          <p:spPr>
            <a:xfrm>
              <a:off x="5024075" y="1761525"/>
              <a:ext cx="41425" cy="41425"/>
            </a:xfrm>
            <a:custGeom>
              <a:avLst/>
              <a:gdLst/>
              <a:ahLst/>
              <a:cxnLst/>
              <a:rect l="0" t="0" r="0" b="0"/>
              <a:pathLst>
                <a:path w="1657" h="1657" fill="none" extrusionOk="0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6" y="828"/>
                  </a:lnTo>
                  <a:lnTo>
                    <a:pt x="1656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" name="Shape 625"/>
            <p:cNvSpPr/>
            <p:nvPr/>
          </p:nvSpPr>
          <p:spPr>
            <a:xfrm>
              <a:off x="4628900" y="1760300"/>
              <a:ext cx="403100" cy="177825"/>
            </a:xfrm>
            <a:custGeom>
              <a:avLst/>
              <a:gdLst/>
              <a:ahLst/>
              <a:cxnLst/>
              <a:rect l="0" t="0" r="0" b="0"/>
              <a:pathLst>
                <a:path w="16124" h="7113" fill="none" extrusionOk="0">
                  <a:moveTo>
                    <a:pt x="14663" y="7112"/>
                  </a:moveTo>
                  <a:lnTo>
                    <a:pt x="16124" y="2095"/>
                  </a:lnTo>
                  <a:lnTo>
                    <a:pt x="16124" y="2095"/>
                  </a:lnTo>
                  <a:lnTo>
                    <a:pt x="16002" y="2046"/>
                  </a:lnTo>
                  <a:lnTo>
                    <a:pt x="15880" y="1973"/>
                  </a:lnTo>
                  <a:lnTo>
                    <a:pt x="15759" y="1876"/>
                  </a:lnTo>
                  <a:lnTo>
                    <a:pt x="15661" y="1778"/>
                  </a:lnTo>
                  <a:lnTo>
                    <a:pt x="11131" y="3434"/>
                  </a:lnTo>
                  <a:lnTo>
                    <a:pt x="8403" y="0"/>
                  </a:lnTo>
                  <a:lnTo>
                    <a:pt x="8403" y="0"/>
                  </a:lnTo>
                  <a:lnTo>
                    <a:pt x="8233" y="25"/>
                  </a:lnTo>
                  <a:lnTo>
                    <a:pt x="8062" y="25"/>
                  </a:lnTo>
                  <a:lnTo>
                    <a:pt x="8062" y="25"/>
                  </a:lnTo>
                  <a:lnTo>
                    <a:pt x="7892" y="25"/>
                  </a:lnTo>
                  <a:lnTo>
                    <a:pt x="7721" y="0"/>
                  </a:lnTo>
                  <a:lnTo>
                    <a:pt x="4994" y="3434"/>
                  </a:lnTo>
                  <a:lnTo>
                    <a:pt x="464" y="1778"/>
                  </a:lnTo>
                  <a:lnTo>
                    <a:pt x="464" y="1778"/>
                  </a:lnTo>
                  <a:lnTo>
                    <a:pt x="366" y="1876"/>
                  </a:lnTo>
                  <a:lnTo>
                    <a:pt x="244" y="1973"/>
                  </a:lnTo>
                  <a:lnTo>
                    <a:pt x="123" y="2046"/>
                  </a:lnTo>
                  <a:lnTo>
                    <a:pt x="1" y="2095"/>
                  </a:lnTo>
                  <a:lnTo>
                    <a:pt x="1462" y="7112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" name="Shape 626"/>
            <p:cNvSpPr/>
            <p:nvPr/>
          </p:nvSpPr>
          <p:spPr>
            <a:xfrm>
              <a:off x="4595425" y="1761525"/>
              <a:ext cx="41425" cy="41425"/>
            </a:xfrm>
            <a:custGeom>
              <a:avLst/>
              <a:gdLst/>
              <a:ahLst/>
              <a:cxnLst/>
              <a:rect l="0" t="0" r="0" b="0"/>
              <a:pathLst>
                <a:path w="1657" h="1657" fill="none" extrusionOk="0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7" y="828"/>
                  </a:lnTo>
                  <a:lnTo>
                    <a:pt x="1657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" name="Shape 627"/>
            <p:cNvSpPr/>
            <p:nvPr/>
          </p:nvSpPr>
          <p:spPr>
            <a:xfrm>
              <a:off x="4667275" y="1951475"/>
              <a:ext cx="326375" cy="44475"/>
            </a:xfrm>
            <a:custGeom>
              <a:avLst/>
              <a:gdLst/>
              <a:ahLst/>
              <a:cxnLst/>
              <a:rect l="0" t="0" r="0" b="0"/>
              <a:pathLst>
                <a:path w="13055" h="1779" fill="none" extrusionOk="0">
                  <a:moveTo>
                    <a:pt x="6527" y="1535"/>
                  </a:moveTo>
                  <a:lnTo>
                    <a:pt x="6527" y="1535"/>
                  </a:lnTo>
                  <a:lnTo>
                    <a:pt x="8232" y="1535"/>
                  </a:lnTo>
                  <a:lnTo>
                    <a:pt x="9815" y="1584"/>
                  </a:lnTo>
                  <a:lnTo>
                    <a:pt x="11252" y="1657"/>
                  </a:lnTo>
                  <a:lnTo>
                    <a:pt x="12543" y="1779"/>
                  </a:lnTo>
                  <a:lnTo>
                    <a:pt x="13054" y="1"/>
                  </a:lnTo>
                  <a:lnTo>
                    <a:pt x="0" y="1"/>
                  </a:lnTo>
                  <a:lnTo>
                    <a:pt x="512" y="1779"/>
                  </a:lnTo>
                  <a:lnTo>
                    <a:pt x="512" y="1779"/>
                  </a:lnTo>
                  <a:lnTo>
                    <a:pt x="1803" y="1681"/>
                  </a:lnTo>
                  <a:lnTo>
                    <a:pt x="3239" y="1584"/>
                  </a:lnTo>
                  <a:lnTo>
                    <a:pt x="4823" y="1535"/>
                  </a:lnTo>
                  <a:lnTo>
                    <a:pt x="6527" y="1535"/>
                  </a:lnTo>
                  <a:lnTo>
                    <a:pt x="6527" y="1535"/>
                  </a:lnTo>
                  <a:close/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02" name="Shape 628"/>
          <p:cNvGrpSpPr/>
          <p:nvPr userDrawn="1"/>
        </p:nvGrpSpPr>
        <p:grpSpPr>
          <a:xfrm>
            <a:off x="5635448" y="2606957"/>
            <a:ext cx="321956" cy="325630"/>
            <a:chOff x="5290150" y="1636700"/>
            <a:chExt cx="425025" cy="429875"/>
          </a:xfrm>
        </p:grpSpPr>
        <p:sp>
          <p:nvSpPr>
            <p:cNvPr id="103" name="Shape 629"/>
            <p:cNvSpPr/>
            <p:nvPr/>
          </p:nvSpPr>
          <p:spPr>
            <a:xfrm>
              <a:off x="5396700" y="1939925"/>
              <a:ext cx="211900" cy="126650"/>
            </a:xfrm>
            <a:custGeom>
              <a:avLst/>
              <a:gdLst/>
              <a:ahLst/>
              <a:cxnLst/>
              <a:rect l="0" t="0" r="0" b="0"/>
              <a:pathLst>
                <a:path w="8476" h="5066" fill="none" extrusionOk="0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" name="Shape 630"/>
            <p:cNvSpPr/>
            <p:nvPr/>
          </p:nvSpPr>
          <p:spPr>
            <a:xfrm>
              <a:off x="5290150" y="1636700"/>
              <a:ext cx="425025" cy="294100"/>
            </a:xfrm>
            <a:custGeom>
              <a:avLst/>
              <a:gdLst/>
              <a:ahLst/>
              <a:cxnLst/>
              <a:rect l="0" t="0" r="0" b="0"/>
              <a:pathLst>
                <a:path w="17001" h="11764" fill="none" extrusionOk="0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05" name="Shape 631"/>
          <p:cNvGrpSpPr/>
          <p:nvPr userDrawn="1"/>
        </p:nvGrpSpPr>
        <p:grpSpPr>
          <a:xfrm>
            <a:off x="6143711" y="2597261"/>
            <a:ext cx="323793" cy="339493"/>
            <a:chOff x="5961125" y="1623900"/>
            <a:chExt cx="427450" cy="448175"/>
          </a:xfrm>
        </p:grpSpPr>
        <p:sp>
          <p:nvSpPr>
            <p:cNvPr id="106" name="Shape 632"/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0" t="0" r="0" b="0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" name="Shape 633"/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0" t="0" r="0" b="0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8" name="Shape 634"/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9" name="Shape 635"/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0" t="0" r="0" b="0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0" name="Shape 636"/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0" t="0" r="0" b="0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1" name="Shape 637"/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0" t="0" r="0" b="0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2" name="Shape 638"/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0" t="0" r="0" b="0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13" name="Shape 639"/>
          <p:cNvGrpSpPr/>
          <p:nvPr userDrawn="1"/>
        </p:nvGrpSpPr>
        <p:grpSpPr>
          <a:xfrm>
            <a:off x="6641824" y="2606029"/>
            <a:ext cx="345931" cy="327486"/>
            <a:chOff x="6618700" y="1635475"/>
            <a:chExt cx="456675" cy="432325"/>
          </a:xfrm>
        </p:grpSpPr>
        <p:sp>
          <p:nvSpPr>
            <p:cNvPr id="114" name="Shape 640"/>
            <p:cNvSpPr/>
            <p:nvPr/>
          </p:nvSpPr>
          <p:spPr>
            <a:xfrm>
              <a:off x="6663775" y="1904000"/>
              <a:ext cx="117525" cy="163800"/>
            </a:xfrm>
            <a:custGeom>
              <a:avLst/>
              <a:gdLst/>
              <a:ahLst/>
              <a:cxnLst/>
              <a:rect l="0" t="0" r="0" b="0"/>
              <a:pathLst>
                <a:path w="4701" h="6552" fill="none" extrusionOk="0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" name="Shape 641"/>
            <p:cNvSpPr/>
            <p:nvPr/>
          </p:nvSpPr>
          <p:spPr>
            <a:xfrm>
              <a:off x="7046125" y="1775525"/>
              <a:ext cx="29250" cy="99275"/>
            </a:xfrm>
            <a:custGeom>
              <a:avLst/>
              <a:gdLst/>
              <a:ahLst/>
              <a:cxnLst/>
              <a:rect l="0" t="0" r="0" b="0"/>
              <a:pathLst>
                <a:path w="1170" h="3971" fill="none" extrusionOk="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" name="Shape 642"/>
            <p:cNvSpPr/>
            <p:nvPr/>
          </p:nvSpPr>
          <p:spPr>
            <a:xfrm>
              <a:off x="6618700" y="1751775"/>
              <a:ext cx="96850" cy="146750"/>
            </a:xfrm>
            <a:custGeom>
              <a:avLst/>
              <a:gdLst/>
              <a:ahLst/>
              <a:cxnLst/>
              <a:rect l="0" t="0" r="0" b="0"/>
              <a:pathLst>
                <a:path w="3874" h="5870" fill="none" extrusionOk="0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643"/>
            <p:cNvSpPr/>
            <p:nvPr/>
          </p:nvSpPr>
          <p:spPr>
            <a:xfrm>
              <a:off x="6721600" y="1660450"/>
              <a:ext cx="278900" cy="329425"/>
            </a:xfrm>
            <a:custGeom>
              <a:avLst/>
              <a:gdLst/>
              <a:ahLst/>
              <a:cxnLst/>
              <a:rect l="0" t="0" r="0" b="0"/>
              <a:pathLst>
                <a:path w="11156" h="13177" fill="none" extrusionOk="0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" name="Shape 644"/>
            <p:cNvSpPr/>
            <p:nvPr/>
          </p:nvSpPr>
          <p:spPr>
            <a:xfrm>
              <a:off x="7006550" y="1635475"/>
              <a:ext cx="34750" cy="378750"/>
            </a:xfrm>
            <a:custGeom>
              <a:avLst/>
              <a:gdLst/>
              <a:ahLst/>
              <a:cxnLst/>
              <a:rect l="0" t="0" r="0" b="0"/>
              <a:pathLst>
                <a:path w="1390" h="15150" fill="none" extrusionOk="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19" name="Shape 645"/>
          <p:cNvGrpSpPr/>
          <p:nvPr userDrawn="1"/>
        </p:nvGrpSpPr>
        <p:grpSpPr>
          <a:xfrm>
            <a:off x="2095101" y="3131829"/>
            <a:ext cx="273988" cy="294270"/>
            <a:chOff x="616425" y="2329600"/>
            <a:chExt cx="361700" cy="388475"/>
          </a:xfrm>
        </p:grpSpPr>
        <p:sp>
          <p:nvSpPr>
            <p:cNvPr id="120" name="Shape 646"/>
            <p:cNvSpPr/>
            <p:nvPr/>
          </p:nvSpPr>
          <p:spPr>
            <a:xfrm>
              <a:off x="616425" y="2329600"/>
              <a:ext cx="361700" cy="388475"/>
            </a:xfrm>
            <a:custGeom>
              <a:avLst/>
              <a:gdLst/>
              <a:ahLst/>
              <a:cxnLst/>
              <a:rect l="0" t="0" r="0" b="0"/>
              <a:pathLst>
                <a:path w="14468" h="15539" fill="none" extrusionOk="0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" name="Shape 647"/>
            <p:cNvSpPr/>
            <p:nvPr/>
          </p:nvSpPr>
          <p:spPr>
            <a:xfrm>
              <a:off x="704725" y="2545750"/>
              <a:ext cx="185125" cy="25"/>
            </a:xfrm>
            <a:custGeom>
              <a:avLst/>
              <a:gdLst/>
              <a:ahLst/>
              <a:cxnLst/>
              <a:rect l="0" t="0" r="0" b="0"/>
              <a:pathLst>
                <a:path w="7405" h="1" fill="none" extrusionOk="0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2" name="Shape 648"/>
            <p:cNvSpPr/>
            <p:nvPr/>
          </p:nvSpPr>
          <p:spPr>
            <a:xfrm>
              <a:off x="811875" y="2626125"/>
              <a:ext cx="31075" cy="31075"/>
            </a:xfrm>
            <a:custGeom>
              <a:avLst/>
              <a:gdLst/>
              <a:ahLst/>
              <a:cxnLst/>
              <a:rect l="0" t="0" r="0" b="0"/>
              <a:pathLst>
                <a:path w="1243" h="1243" fill="none" extrusionOk="0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3" name="Shape 649"/>
            <p:cNvSpPr/>
            <p:nvPr/>
          </p:nvSpPr>
          <p:spPr>
            <a:xfrm>
              <a:off x="751000" y="2568275"/>
              <a:ext cx="54200" cy="53600"/>
            </a:xfrm>
            <a:custGeom>
              <a:avLst/>
              <a:gdLst/>
              <a:ahLst/>
              <a:cxnLst/>
              <a:rect l="0" t="0" r="0" b="0"/>
              <a:pathLst>
                <a:path w="2168" h="2144" fill="none" extrusionOk="0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4" name="Shape 650"/>
            <p:cNvSpPr/>
            <p:nvPr/>
          </p:nvSpPr>
          <p:spPr>
            <a:xfrm>
              <a:off x="769875" y="2662650"/>
              <a:ext cx="23775" cy="23775"/>
            </a:xfrm>
            <a:custGeom>
              <a:avLst/>
              <a:gdLst/>
              <a:ahLst/>
              <a:cxnLst/>
              <a:rect l="0" t="0" r="0" b="0"/>
              <a:pathLst>
                <a:path w="951" h="951" fill="none" extrusionOk="0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5" name="Shape 651"/>
            <p:cNvSpPr/>
            <p:nvPr/>
          </p:nvSpPr>
          <p:spPr>
            <a:xfrm>
              <a:off x="799700" y="2503125"/>
              <a:ext cx="24375" cy="23775"/>
            </a:xfrm>
            <a:custGeom>
              <a:avLst/>
              <a:gdLst/>
              <a:ahLst/>
              <a:cxnLst/>
              <a:rect l="0" t="0" r="0" b="0"/>
              <a:pathLst>
                <a:path w="975" h="951" fill="none" extrusionOk="0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6" name="Shape 652"/>
            <p:cNvSpPr/>
            <p:nvPr/>
          </p:nvSpPr>
          <p:spPr>
            <a:xfrm>
              <a:off x="766825" y="2388050"/>
              <a:ext cx="60925" cy="25"/>
            </a:xfrm>
            <a:custGeom>
              <a:avLst/>
              <a:gdLst/>
              <a:ahLst/>
              <a:cxnLst/>
              <a:rect l="0" t="0" r="0" b="0"/>
              <a:pathLst>
                <a:path w="2437" h="1" fill="none" extrusionOk="0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" name="Shape 653"/>
            <p:cNvSpPr/>
            <p:nvPr/>
          </p:nvSpPr>
          <p:spPr>
            <a:xfrm>
              <a:off x="769875" y="2456250"/>
              <a:ext cx="31075" cy="31075"/>
            </a:xfrm>
            <a:custGeom>
              <a:avLst/>
              <a:gdLst/>
              <a:ahLst/>
              <a:cxnLst/>
              <a:rect l="0" t="0" r="0" b="0"/>
              <a:pathLst>
                <a:path w="1243" h="1243" fill="none" extrusionOk="0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28" name="Shape 654"/>
          <p:cNvGrpSpPr/>
          <p:nvPr userDrawn="1"/>
        </p:nvGrpSpPr>
        <p:grpSpPr>
          <a:xfrm>
            <a:off x="2596926" y="3134594"/>
            <a:ext cx="288740" cy="288740"/>
            <a:chOff x="1278900" y="2333250"/>
            <a:chExt cx="381175" cy="381175"/>
          </a:xfrm>
        </p:grpSpPr>
        <p:sp>
          <p:nvSpPr>
            <p:cNvPr id="129" name="Shape 655"/>
            <p:cNvSpPr/>
            <p:nvPr/>
          </p:nvSpPr>
          <p:spPr>
            <a:xfrm>
              <a:off x="1278900" y="2333250"/>
              <a:ext cx="381175" cy="381175"/>
            </a:xfrm>
            <a:custGeom>
              <a:avLst/>
              <a:gdLst/>
              <a:ahLst/>
              <a:cxnLst/>
              <a:rect l="0" t="0" r="0" b="0"/>
              <a:pathLst>
                <a:path w="15247" h="15247" fill="none" extrusionOk="0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" name="Shape 656"/>
            <p:cNvSpPr/>
            <p:nvPr/>
          </p:nvSpPr>
          <p:spPr>
            <a:xfrm>
              <a:off x="1525475" y="2503125"/>
              <a:ext cx="43875" cy="47525"/>
            </a:xfrm>
            <a:custGeom>
              <a:avLst/>
              <a:gdLst/>
              <a:ahLst/>
              <a:cxnLst/>
              <a:rect l="0" t="0" r="0" b="0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" name="Shape 657"/>
            <p:cNvSpPr/>
            <p:nvPr/>
          </p:nvSpPr>
          <p:spPr>
            <a:xfrm>
              <a:off x="1369600" y="2503125"/>
              <a:ext cx="43875" cy="47525"/>
            </a:xfrm>
            <a:custGeom>
              <a:avLst/>
              <a:gdLst/>
              <a:ahLst/>
              <a:cxnLst/>
              <a:rect l="0" t="0" r="0" b="0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" name="Shape 658"/>
            <p:cNvSpPr/>
            <p:nvPr/>
          </p:nvSpPr>
          <p:spPr>
            <a:xfrm>
              <a:off x="1369600" y="2604200"/>
              <a:ext cx="199750" cy="40825"/>
            </a:xfrm>
            <a:custGeom>
              <a:avLst/>
              <a:gdLst/>
              <a:ahLst/>
              <a:cxnLst/>
              <a:rect l="0" t="0" r="0" b="0"/>
              <a:pathLst>
                <a:path w="7990" h="1633" fill="none" extrusionOk="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33" name="Shape 659"/>
          <p:cNvGrpSpPr/>
          <p:nvPr userDrawn="1"/>
        </p:nvGrpSpPr>
        <p:grpSpPr>
          <a:xfrm>
            <a:off x="3106098" y="3134594"/>
            <a:ext cx="288759" cy="288740"/>
            <a:chOff x="1951075" y="2333250"/>
            <a:chExt cx="381200" cy="381175"/>
          </a:xfrm>
        </p:grpSpPr>
        <p:sp>
          <p:nvSpPr>
            <p:cNvPr id="134" name="Shape 660"/>
            <p:cNvSpPr/>
            <p:nvPr/>
          </p:nvSpPr>
          <p:spPr>
            <a:xfrm>
              <a:off x="1951075" y="2333250"/>
              <a:ext cx="381200" cy="381175"/>
            </a:xfrm>
            <a:custGeom>
              <a:avLst/>
              <a:gdLst/>
              <a:ahLst/>
              <a:cxnLst/>
              <a:rect l="0" t="0" r="0" b="0"/>
              <a:pathLst>
                <a:path w="15248" h="15247" fill="none" extrusionOk="0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" name="Shape 661"/>
            <p:cNvSpPr/>
            <p:nvPr/>
          </p:nvSpPr>
          <p:spPr>
            <a:xfrm>
              <a:off x="2197675" y="2503125"/>
              <a:ext cx="43875" cy="47525"/>
            </a:xfrm>
            <a:custGeom>
              <a:avLst/>
              <a:gdLst/>
              <a:ahLst/>
              <a:cxnLst/>
              <a:rect l="0" t="0" r="0" b="0"/>
              <a:pathLst>
                <a:path w="1755" h="1901" fill="none" extrusionOk="0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" name="Shape 662"/>
            <p:cNvSpPr/>
            <p:nvPr/>
          </p:nvSpPr>
          <p:spPr>
            <a:xfrm>
              <a:off x="2041800" y="2503125"/>
              <a:ext cx="43875" cy="47525"/>
            </a:xfrm>
            <a:custGeom>
              <a:avLst/>
              <a:gdLst/>
              <a:ahLst/>
              <a:cxnLst/>
              <a:rect l="0" t="0" r="0" b="0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" name="Shape 663"/>
            <p:cNvSpPr/>
            <p:nvPr/>
          </p:nvSpPr>
          <p:spPr>
            <a:xfrm>
              <a:off x="2041800" y="2584100"/>
              <a:ext cx="199750" cy="41425"/>
            </a:xfrm>
            <a:custGeom>
              <a:avLst/>
              <a:gdLst/>
              <a:ahLst/>
              <a:cxnLst/>
              <a:rect l="0" t="0" r="0" b="0"/>
              <a:pathLst>
                <a:path w="7990" h="1657" fill="none" extrusionOk="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38" name="Shape 664"/>
          <p:cNvGrpSpPr/>
          <p:nvPr userDrawn="1"/>
        </p:nvGrpSpPr>
        <p:grpSpPr>
          <a:xfrm>
            <a:off x="3615290" y="3134594"/>
            <a:ext cx="288740" cy="288740"/>
            <a:chOff x="2623275" y="2333250"/>
            <a:chExt cx="381175" cy="381175"/>
          </a:xfrm>
        </p:grpSpPr>
        <p:sp>
          <p:nvSpPr>
            <p:cNvPr id="139" name="Shape 665"/>
            <p:cNvSpPr/>
            <p:nvPr/>
          </p:nvSpPr>
          <p:spPr>
            <a:xfrm>
              <a:off x="2623275" y="2333250"/>
              <a:ext cx="381175" cy="381175"/>
            </a:xfrm>
            <a:custGeom>
              <a:avLst/>
              <a:gdLst/>
              <a:ahLst/>
              <a:cxnLst/>
              <a:rect l="0" t="0" r="0" b="0"/>
              <a:pathLst>
                <a:path w="15247" h="15247" fill="none" extrusionOk="0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4" y="49"/>
                  </a:lnTo>
                  <a:lnTo>
                    <a:pt x="6455" y="98"/>
                  </a:lnTo>
                  <a:lnTo>
                    <a:pt x="6089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3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49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49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3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89" y="15100"/>
                  </a:lnTo>
                  <a:lnTo>
                    <a:pt x="6455" y="15149"/>
                  </a:lnTo>
                  <a:lnTo>
                    <a:pt x="6844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1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3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3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1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0" name="Shape 666"/>
            <p:cNvSpPr/>
            <p:nvPr/>
          </p:nvSpPr>
          <p:spPr>
            <a:xfrm>
              <a:off x="2869875" y="2503125"/>
              <a:ext cx="43875" cy="47525"/>
            </a:xfrm>
            <a:custGeom>
              <a:avLst/>
              <a:gdLst/>
              <a:ahLst/>
              <a:cxnLst/>
              <a:rect l="0" t="0" r="0" b="0"/>
              <a:pathLst>
                <a:path w="1755" h="1901" fill="none" extrusionOk="0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4" y="171"/>
                  </a:lnTo>
                  <a:lnTo>
                    <a:pt x="1510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0" y="1632"/>
                  </a:lnTo>
                  <a:lnTo>
                    <a:pt x="1364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1" name="Shape 667"/>
            <p:cNvSpPr/>
            <p:nvPr/>
          </p:nvSpPr>
          <p:spPr>
            <a:xfrm>
              <a:off x="2714000" y="2503125"/>
              <a:ext cx="43875" cy="47525"/>
            </a:xfrm>
            <a:custGeom>
              <a:avLst/>
              <a:gdLst/>
              <a:ahLst/>
              <a:cxnLst/>
              <a:rect l="0" t="0" r="0" b="0"/>
              <a:pathLst>
                <a:path w="1755" h="1901" fill="none" extrusionOk="0">
                  <a:moveTo>
                    <a:pt x="877" y="1900"/>
                  </a:move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2" name="Shape 668"/>
            <p:cNvSpPr/>
            <p:nvPr/>
          </p:nvSpPr>
          <p:spPr>
            <a:xfrm>
              <a:off x="2810200" y="2595675"/>
              <a:ext cx="99875" cy="31075"/>
            </a:xfrm>
            <a:custGeom>
              <a:avLst/>
              <a:gdLst/>
              <a:ahLst/>
              <a:cxnLst/>
              <a:rect l="0" t="0" r="0" b="0"/>
              <a:pathLst>
                <a:path w="3995" h="1243" fill="none" extrusionOk="0">
                  <a:moveTo>
                    <a:pt x="1" y="1242"/>
                  </a:moveTo>
                  <a:lnTo>
                    <a:pt x="3995" y="0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43" name="Shape 669"/>
          <p:cNvGrpSpPr/>
          <p:nvPr userDrawn="1"/>
        </p:nvGrpSpPr>
        <p:grpSpPr>
          <a:xfrm>
            <a:off x="4191823" y="3084788"/>
            <a:ext cx="154057" cy="384677"/>
            <a:chOff x="3384375" y="2267500"/>
            <a:chExt cx="203375" cy="507825"/>
          </a:xfrm>
        </p:grpSpPr>
        <p:sp>
          <p:nvSpPr>
            <p:cNvPr id="144" name="Shape 670"/>
            <p:cNvSpPr/>
            <p:nvPr/>
          </p:nvSpPr>
          <p:spPr>
            <a:xfrm>
              <a:off x="3384375" y="2373425"/>
              <a:ext cx="203375" cy="401900"/>
            </a:xfrm>
            <a:custGeom>
              <a:avLst/>
              <a:gdLst/>
              <a:ahLst/>
              <a:cxnLst/>
              <a:rect l="0" t="0" r="0" b="0"/>
              <a:pathLst>
                <a:path w="8135" h="16076" fill="none" extrusionOk="0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5" name="Shape 671"/>
            <p:cNvSpPr/>
            <p:nvPr/>
          </p:nvSpPr>
          <p:spPr>
            <a:xfrm>
              <a:off x="3443425" y="2267500"/>
              <a:ext cx="85275" cy="93775"/>
            </a:xfrm>
            <a:custGeom>
              <a:avLst/>
              <a:gdLst/>
              <a:ahLst/>
              <a:cxnLst/>
              <a:rect l="0" t="0" r="0" b="0"/>
              <a:pathLst>
                <a:path w="3411" h="3751" fill="none" extrusionOk="0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46" name="Shape 672"/>
          <p:cNvGrpSpPr/>
          <p:nvPr userDrawn="1"/>
        </p:nvGrpSpPr>
        <p:grpSpPr>
          <a:xfrm>
            <a:off x="5224031" y="3133666"/>
            <a:ext cx="126389" cy="286903"/>
            <a:chOff x="4747025" y="2332025"/>
            <a:chExt cx="166850" cy="378750"/>
          </a:xfrm>
        </p:grpSpPr>
        <p:sp>
          <p:nvSpPr>
            <p:cNvPr id="147" name="Shape 673"/>
            <p:cNvSpPr/>
            <p:nvPr/>
          </p:nvSpPr>
          <p:spPr>
            <a:xfrm>
              <a:off x="4747025" y="2427025"/>
              <a:ext cx="166850" cy="283750"/>
            </a:xfrm>
            <a:custGeom>
              <a:avLst/>
              <a:gdLst/>
              <a:ahLst/>
              <a:cxnLst/>
              <a:rect l="0" t="0" r="0" b="0"/>
              <a:pathLst>
                <a:path w="6674" h="11350" fill="none" extrusionOk="0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8" name="Shape 674"/>
            <p:cNvSpPr/>
            <p:nvPr/>
          </p:nvSpPr>
          <p:spPr>
            <a:xfrm>
              <a:off x="4792100" y="2332025"/>
              <a:ext cx="76725" cy="84050"/>
            </a:xfrm>
            <a:custGeom>
              <a:avLst/>
              <a:gdLst/>
              <a:ahLst/>
              <a:cxnLst/>
              <a:rect l="0" t="0" r="0" b="0"/>
              <a:pathLst>
                <a:path w="3069" h="3362" fill="none" extrusionOk="0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49" name="Shape 675"/>
          <p:cNvGrpSpPr/>
          <p:nvPr userDrawn="1"/>
        </p:nvGrpSpPr>
        <p:grpSpPr>
          <a:xfrm>
            <a:off x="4712548" y="3086625"/>
            <a:ext cx="130991" cy="380985"/>
            <a:chOff x="4071800" y="2269925"/>
            <a:chExt cx="172925" cy="502950"/>
          </a:xfrm>
        </p:grpSpPr>
        <p:sp>
          <p:nvSpPr>
            <p:cNvPr id="150" name="Shape 676"/>
            <p:cNvSpPr/>
            <p:nvPr/>
          </p:nvSpPr>
          <p:spPr>
            <a:xfrm>
              <a:off x="4118075" y="2269925"/>
              <a:ext cx="80375" cy="91350"/>
            </a:xfrm>
            <a:custGeom>
              <a:avLst/>
              <a:gdLst/>
              <a:ahLst/>
              <a:cxnLst/>
              <a:rect l="0" t="0" r="0" b="0"/>
              <a:pathLst>
                <a:path w="3215" h="3654" fill="none" extrusionOk="0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" name="Shape 677"/>
            <p:cNvSpPr/>
            <p:nvPr/>
          </p:nvSpPr>
          <p:spPr>
            <a:xfrm>
              <a:off x="4071800" y="2372825"/>
              <a:ext cx="172925" cy="400050"/>
            </a:xfrm>
            <a:custGeom>
              <a:avLst/>
              <a:gdLst/>
              <a:ahLst/>
              <a:cxnLst/>
              <a:rect l="0" t="0" r="0" b="0"/>
              <a:pathLst>
                <a:path w="6917" h="16002" fill="none" extrusionOk="0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52" name="Shape 678"/>
          <p:cNvSpPr/>
          <p:nvPr userDrawn="1"/>
        </p:nvSpPr>
        <p:spPr>
          <a:xfrm>
            <a:off x="5652145" y="3126788"/>
            <a:ext cx="288740" cy="304420"/>
          </a:xfrm>
          <a:custGeom>
            <a:avLst/>
            <a:gdLst/>
            <a:ahLst/>
            <a:cxnLst/>
            <a:rect l="0" t="0" r="0" b="0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w="12175" cap="rnd" cmpd="sng">
            <a:solidFill>
              <a:srgbClr val="B11F65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53" name="Shape 679"/>
          <p:cNvGrpSpPr/>
          <p:nvPr userDrawn="1"/>
        </p:nvGrpSpPr>
        <p:grpSpPr>
          <a:xfrm>
            <a:off x="6152479" y="3132284"/>
            <a:ext cx="311806" cy="293361"/>
            <a:chOff x="5972700" y="2330200"/>
            <a:chExt cx="411625" cy="387275"/>
          </a:xfrm>
        </p:grpSpPr>
        <p:sp>
          <p:nvSpPr>
            <p:cNvPr id="154" name="Shape 680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" name="Shape 681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56" name="Shape 682"/>
          <p:cNvGrpSpPr/>
          <p:nvPr userDrawn="1"/>
        </p:nvGrpSpPr>
        <p:grpSpPr>
          <a:xfrm>
            <a:off x="2182744" y="3608259"/>
            <a:ext cx="98721" cy="359775"/>
            <a:chOff x="732125" y="2958550"/>
            <a:chExt cx="130325" cy="474950"/>
          </a:xfrm>
        </p:grpSpPr>
        <p:sp>
          <p:nvSpPr>
            <p:cNvPr id="157" name="Shape 683"/>
            <p:cNvSpPr/>
            <p:nvPr/>
          </p:nvSpPr>
          <p:spPr>
            <a:xfrm>
              <a:off x="732125" y="2958550"/>
              <a:ext cx="130325" cy="474950"/>
            </a:xfrm>
            <a:custGeom>
              <a:avLst/>
              <a:gdLst/>
              <a:ahLst/>
              <a:cxnLst/>
              <a:rect l="0" t="0" r="0" b="0"/>
              <a:pathLst>
                <a:path w="5213" h="18998" fill="none" extrusionOk="0">
                  <a:moveTo>
                    <a:pt x="4336" y="14443"/>
                  </a:moveTo>
                  <a:lnTo>
                    <a:pt x="4336" y="1754"/>
                  </a:lnTo>
                  <a:lnTo>
                    <a:pt x="4336" y="1754"/>
                  </a:lnTo>
                  <a:lnTo>
                    <a:pt x="4336" y="1584"/>
                  </a:lnTo>
                  <a:lnTo>
                    <a:pt x="4311" y="1389"/>
                  </a:lnTo>
                  <a:lnTo>
                    <a:pt x="4262" y="1243"/>
                  </a:lnTo>
                  <a:lnTo>
                    <a:pt x="4214" y="1073"/>
                  </a:lnTo>
                  <a:lnTo>
                    <a:pt x="4141" y="926"/>
                  </a:lnTo>
                  <a:lnTo>
                    <a:pt x="4043" y="780"/>
                  </a:lnTo>
                  <a:lnTo>
                    <a:pt x="3946" y="634"/>
                  </a:lnTo>
                  <a:lnTo>
                    <a:pt x="3824" y="512"/>
                  </a:lnTo>
                  <a:lnTo>
                    <a:pt x="3702" y="415"/>
                  </a:lnTo>
                  <a:lnTo>
                    <a:pt x="3580" y="318"/>
                  </a:lnTo>
                  <a:lnTo>
                    <a:pt x="3434" y="220"/>
                  </a:lnTo>
                  <a:lnTo>
                    <a:pt x="3288" y="147"/>
                  </a:lnTo>
                  <a:lnTo>
                    <a:pt x="3118" y="98"/>
                  </a:lnTo>
                  <a:lnTo>
                    <a:pt x="2947" y="50"/>
                  </a:lnTo>
                  <a:lnTo>
                    <a:pt x="2777" y="25"/>
                  </a:lnTo>
                  <a:lnTo>
                    <a:pt x="2606" y="1"/>
                  </a:lnTo>
                  <a:lnTo>
                    <a:pt x="2606" y="1"/>
                  </a:lnTo>
                  <a:lnTo>
                    <a:pt x="2436" y="25"/>
                  </a:lnTo>
                  <a:lnTo>
                    <a:pt x="2265" y="50"/>
                  </a:lnTo>
                  <a:lnTo>
                    <a:pt x="2095" y="98"/>
                  </a:lnTo>
                  <a:lnTo>
                    <a:pt x="1924" y="147"/>
                  </a:lnTo>
                  <a:lnTo>
                    <a:pt x="1778" y="220"/>
                  </a:lnTo>
                  <a:lnTo>
                    <a:pt x="1632" y="318"/>
                  </a:lnTo>
                  <a:lnTo>
                    <a:pt x="1510" y="415"/>
                  </a:lnTo>
                  <a:lnTo>
                    <a:pt x="1389" y="512"/>
                  </a:lnTo>
                  <a:lnTo>
                    <a:pt x="1267" y="634"/>
                  </a:lnTo>
                  <a:lnTo>
                    <a:pt x="1169" y="780"/>
                  </a:lnTo>
                  <a:lnTo>
                    <a:pt x="1072" y="926"/>
                  </a:lnTo>
                  <a:lnTo>
                    <a:pt x="999" y="1073"/>
                  </a:lnTo>
                  <a:lnTo>
                    <a:pt x="950" y="1243"/>
                  </a:lnTo>
                  <a:lnTo>
                    <a:pt x="901" y="1389"/>
                  </a:lnTo>
                  <a:lnTo>
                    <a:pt x="877" y="1584"/>
                  </a:lnTo>
                  <a:lnTo>
                    <a:pt x="877" y="1754"/>
                  </a:lnTo>
                  <a:lnTo>
                    <a:pt x="877" y="14443"/>
                  </a:lnTo>
                  <a:lnTo>
                    <a:pt x="877" y="14443"/>
                  </a:lnTo>
                  <a:lnTo>
                    <a:pt x="682" y="14638"/>
                  </a:lnTo>
                  <a:lnTo>
                    <a:pt x="512" y="14833"/>
                  </a:lnTo>
                  <a:lnTo>
                    <a:pt x="366" y="15052"/>
                  </a:lnTo>
                  <a:lnTo>
                    <a:pt x="244" y="15296"/>
                  </a:lnTo>
                  <a:lnTo>
                    <a:pt x="146" y="15564"/>
                  </a:lnTo>
                  <a:lnTo>
                    <a:pt x="73" y="15832"/>
                  </a:lnTo>
                  <a:lnTo>
                    <a:pt x="25" y="16100"/>
                  </a:lnTo>
                  <a:lnTo>
                    <a:pt x="0" y="16392"/>
                  </a:lnTo>
                  <a:lnTo>
                    <a:pt x="0" y="16392"/>
                  </a:lnTo>
                  <a:lnTo>
                    <a:pt x="25" y="16635"/>
                  </a:lnTo>
                  <a:lnTo>
                    <a:pt x="49" y="16903"/>
                  </a:lnTo>
                  <a:lnTo>
                    <a:pt x="122" y="17147"/>
                  </a:lnTo>
                  <a:lnTo>
                    <a:pt x="195" y="17390"/>
                  </a:lnTo>
                  <a:lnTo>
                    <a:pt x="317" y="17634"/>
                  </a:lnTo>
                  <a:lnTo>
                    <a:pt x="439" y="17829"/>
                  </a:lnTo>
                  <a:lnTo>
                    <a:pt x="609" y="18048"/>
                  </a:lnTo>
                  <a:lnTo>
                    <a:pt x="755" y="18218"/>
                  </a:lnTo>
                  <a:lnTo>
                    <a:pt x="950" y="18389"/>
                  </a:lnTo>
                  <a:lnTo>
                    <a:pt x="1145" y="18535"/>
                  </a:lnTo>
                  <a:lnTo>
                    <a:pt x="1364" y="18681"/>
                  </a:lnTo>
                  <a:lnTo>
                    <a:pt x="1583" y="18779"/>
                  </a:lnTo>
                  <a:lnTo>
                    <a:pt x="1827" y="18876"/>
                  </a:lnTo>
                  <a:lnTo>
                    <a:pt x="2070" y="18925"/>
                  </a:lnTo>
                  <a:lnTo>
                    <a:pt x="2338" y="18973"/>
                  </a:lnTo>
                  <a:lnTo>
                    <a:pt x="2606" y="18998"/>
                  </a:lnTo>
                  <a:lnTo>
                    <a:pt x="2606" y="18998"/>
                  </a:lnTo>
                  <a:lnTo>
                    <a:pt x="2874" y="18973"/>
                  </a:lnTo>
                  <a:lnTo>
                    <a:pt x="3142" y="18925"/>
                  </a:lnTo>
                  <a:lnTo>
                    <a:pt x="3386" y="18876"/>
                  </a:lnTo>
                  <a:lnTo>
                    <a:pt x="3629" y="18779"/>
                  </a:lnTo>
                  <a:lnTo>
                    <a:pt x="3848" y="18681"/>
                  </a:lnTo>
                  <a:lnTo>
                    <a:pt x="4068" y="18535"/>
                  </a:lnTo>
                  <a:lnTo>
                    <a:pt x="4262" y="18389"/>
                  </a:lnTo>
                  <a:lnTo>
                    <a:pt x="4457" y="18218"/>
                  </a:lnTo>
                  <a:lnTo>
                    <a:pt x="4603" y="18048"/>
                  </a:lnTo>
                  <a:lnTo>
                    <a:pt x="4774" y="17829"/>
                  </a:lnTo>
                  <a:lnTo>
                    <a:pt x="4896" y="17634"/>
                  </a:lnTo>
                  <a:lnTo>
                    <a:pt x="5017" y="17390"/>
                  </a:lnTo>
                  <a:lnTo>
                    <a:pt x="5091" y="17147"/>
                  </a:lnTo>
                  <a:lnTo>
                    <a:pt x="5164" y="16903"/>
                  </a:lnTo>
                  <a:lnTo>
                    <a:pt x="5188" y="16635"/>
                  </a:lnTo>
                  <a:lnTo>
                    <a:pt x="5212" y="16392"/>
                  </a:lnTo>
                  <a:lnTo>
                    <a:pt x="5212" y="16392"/>
                  </a:lnTo>
                  <a:lnTo>
                    <a:pt x="5188" y="16100"/>
                  </a:lnTo>
                  <a:lnTo>
                    <a:pt x="5139" y="15832"/>
                  </a:lnTo>
                  <a:lnTo>
                    <a:pt x="5066" y="15564"/>
                  </a:lnTo>
                  <a:lnTo>
                    <a:pt x="4969" y="15296"/>
                  </a:lnTo>
                  <a:lnTo>
                    <a:pt x="4847" y="15052"/>
                  </a:lnTo>
                  <a:lnTo>
                    <a:pt x="4701" y="14833"/>
                  </a:lnTo>
                  <a:lnTo>
                    <a:pt x="4530" y="14638"/>
                  </a:lnTo>
                  <a:lnTo>
                    <a:pt x="4336" y="14443"/>
                  </a:lnTo>
                  <a:lnTo>
                    <a:pt x="4336" y="14443"/>
                  </a:lnTo>
                  <a:close/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8" name="Shape 684"/>
            <p:cNvSpPr/>
            <p:nvPr/>
          </p:nvSpPr>
          <p:spPr>
            <a:xfrm>
              <a:off x="756475" y="3090675"/>
              <a:ext cx="81625" cy="318475"/>
            </a:xfrm>
            <a:custGeom>
              <a:avLst/>
              <a:gdLst/>
              <a:ahLst/>
              <a:cxnLst/>
              <a:rect l="0" t="0" r="0" b="0"/>
              <a:pathLst>
                <a:path w="3265" h="12739" fill="none" extrusionOk="0">
                  <a:moveTo>
                    <a:pt x="2387" y="1"/>
                  </a:moveTo>
                  <a:lnTo>
                    <a:pt x="877" y="1"/>
                  </a:lnTo>
                  <a:lnTo>
                    <a:pt x="877" y="9158"/>
                  </a:lnTo>
                  <a:lnTo>
                    <a:pt x="877" y="9158"/>
                  </a:lnTo>
                  <a:lnTo>
                    <a:pt x="853" y="9353"/>
                  </a:lnTo>
                  <a:lnTo>
                    <a:pt x="780" y="9548"/>
                  </a:lnTo>
                  <a:lnTo>
                    <a:pt x="682" y="9719"/>
                  </a:lnTo>
                  <a:lnTo>
                    <a:pt x="536" y="9889"/>
                  </a:lnTo>
                  <a:lnTo>
                    <a:pt x="536" y="9889"/>
                  </a:lnTo>
                  <a:lnTo>
                    <a:pt x="415" y="10011"/>
                  </a:lnTo>
                  <a:lnTo>
                    <a:pt x="317" y="10133"/>
                  </a:lnTo>
                  <a:lnTo>
                    <a:pt x="220" y="10279"/>
                  </a:lnTo>
                  <a:lnTo>
                    <a:pt x="147" y="10425"/>
                  </a:lnTo>
                  <a:lnTo>
                    <a:pt x="74" y="10595"/>
                  </a:lnTo>
                  <a:lnTo>
                    <a:pt x="49" y="10766"/>
                  </a:lnTo>
                  <a:lnTo>
                    <a:pt x="1" y="10936"/>
                  </a:lnTo>
                  <a:lnTo>
                    <a:pt x="1" y="11107"/>
                  </a:lnTo>
                  <a:lnTo>
                    <a:pt x="1" y="11107"/>
                  </a:lnTo>
                  <a:lnTo>
                    <a:pt x="1" y="11253"/>
                  </a:lnTo>
                  <a:lnTo>
                    <a:pt x="25" y="11423"/>
                  </a:lnTo>
                  <a:lnTo>
                    <a:pt x="74" y="11570"/>
                  </a:lnTo>
                  <a:lnTo>
                    <a:pt x="122" y="11740"/>
                  </a:lnTo>
                  <a:lnTo>
                    <a:pt x="195" y="11862"/>
                  </a:lnTo>
                  <a:lnTo>
                    <a:pt x="293" y="12008"/>
                  </a:lnTo>
                  <a:lnTo>
                    <a:pt x="366" y="12130"/>
                  </a:lnTo>
                  <a:lnTo>
                    <a:pt x="488" y="12251"/>
                  </a:lnTo>
                  <a:lnTo>
                    <a:pt x="585" y="12349"/>
                  </a:lnTo>
                  <a:lnTo>
                    <a:pt x="731" y="12446"/>
                  </a:lnTo>
                  <a:lnTo>
                    <a:pt x="853" y="12519"/>
                  </a:lnTo>
                  <a:lnTo>
                    <a:pt x="999" y="12592"/>
                  </a:lnTo>
                  <a:lnTo>
                    <a:pt x="1145" y="12666"/>
                  </a:lnTo>
                  <a:lnTo>
                    <a:pt x="1316" y="12690"/>
                  </a:lnTo>
                  <a:lnTo>
                    <a:pt x="1462" y="12714"/>
                  </a:lnTo>
                  <a:lnTo>
                    <a:pt x="1632" y="12739"/>
                  </a:lnTo>
                  <a:lnTo>
                    <a:pt x="1632" y="12739"/>
                  </a:lnTo>
                  <a:lnTo>
                    <a:pt x="1803" y="12714"/>
                  </a:lnTo>
                  <a:lnTo>
                    <a:pt x="1949" y="12690"/>
                  </a:lnTo>
                  <a:lnTo>
                    <a:pt x="2119" y="12666"/>
                  </a:lnTo>
                  <a:lnTo>
                    <a:pt x="2266" y="12592"/>
                  </a:lnTo>
                  <a:lnTo>
                    <a:pt x="2412" y="12519"/>
                  </a:lnTo>
                  <a:lnTo>
                    <a:pt x="2533" y="12446"/>
                  </a:lnTo>
                  <a:lnTo>
                    <a:pt x="2680" y="12349"/>
                  </a:lnTo>
                  <a:lnTo>
                    <a:pt x="2777" y="12251"/>
                  </a:lnTo>
                  <a:lnTo>
                    <a:pt x="2899" y="12130"/>
                  </a:lnTo>
                  <a:lnTo>
                    <a:pt x="2972" y="12008"/>
                  </a:lnTo>
                  <a:lnTo>
                    <a:pt x="3069" y="11862"/>
                  </a:lnTo>
                  <a:lnTo>
                    <a:pt x="3142" y="11740"/>
                  </a:lnTo>
                  <a:lnTo>
                    <a:pt x="3191" y="11570"/>
                  </a:lnTo>
                  <a:lnTo>
                    <a:pt x="3240" y="11423"/>
                  </a:lnTo>
                  <a:lnTo>
                    <a:pt x="3264" y="11253"/>
                  </a:lnTo>
                  <a:lnTo>
                    <a:pt x="3264" y="11107"/>
                  </a:lnTo>
                  <a:lnTo>
                    <a:pt x="3264" y="11107"/>
                  </a:lnTo>
                  <a:lnTo>
                    <a:pt x="3264" y="10936"/>
                  </a:lnTo>
                  <a:lnTo>
                    <a:pt x="3215" y="10766"/>
                  </a:lnTo>
                  <a:lnTo>
                    <a:pt x="3191" y="10595"/>
                  </a:lnTo>
                  <a:lnTo>
                    <a:pt x="3118" y="10425"/>
                  </a:lnTo>
                  <a:lnTo>
                    <a:pt x="3045" y="10279"/>
                  </a:lnTo>
                  <a:lnTo>
                    <a:pt x="2947" y="10133"/>
                  </a:lnTo>
                  <a:lnTo>
                    <a:pt x="2850" y="10011"/>
                  </a:lnTo>
                  <a:lnTo>
                    <a:pt x="2728" y="9889"/>
                  </a:lnTo>
                  <a:lnTo>
                    <a:pt x="2728" y="9889"/>
                  </a:lnTo>
                  <a:lnTo>
                    <a:pt x="2582" y="9719"/>
                  </a:lnTo>
                  <a:lnTo>
                    <a:pt x="2485" y="9548"/>
                  </a:lnTo>
                  <a:lnTo>
                    <a:pt x="2412" y="9353"/>
                  </a:lnTo>
                  <a:lnTo>
                    <a:pt x="2387" y="9158"/>
                  </a:lnTo>
                  <a:lnTo>
                    <a:pt x="2387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9" name="Shape 685"/>
            <p:cNvSpPr/>
            <p:nvPr/>
          </p:nvSpPr>
          <p:spPr>
            <a:xfrm>
              <a:off x="802750" y="3129050"/>
              <a:ext cx="13425" cy="25"/>
            </a:xfrm>
            <a:custGeom>
              <a:avLst/>
              <a:gdLst/>
              <a:ahLst/>
              <a:cxnLst/>
              <a:rect l="0" t="0" r="0" b="0"/>
              <a:pathLst>
                <a:path w="537" h="1" fill="none" extrusionOk="0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0" name="Shape 686"/>
            <p:cNvSpPr/>
            <p:nvPr/>
          </p:nvSpPr>
          <p:spPr>
            <a:xfrm>
              <a:off x="802750" y="3162525"/>
              <a:ext cx="13425" cy="25"/>
            </a:xfrm>
            <a:custGeom>
              <a:avLst/>
              <a:gdLst/>
              <a:ahLst/>
              <a:cxnLst/>
              <a:rect l="0" t="0" r="0" b="0"/>
              <a:pathLst>
                <a:path w="537" h="1" fill="none" extrusionOk="0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1" name="Shape 687"/>
            <p:cNvSpPr/>
            <p:nvPr/>
          </p:nvSpPr>
          <p:spPr>
            <a:xfrm>
              <a:off x="802750" y="3196025"/>
              <a:ext cx="13425" cy="25"/>
            </a:xfrm>
            <a:custGeom>
              <a:avLst/>
              <a:gdLst/>
              <a:ahLst/>
              <a:cxnLst/>
              <a:rect l="0" t="0" r="0" b="0"/>
              <a:pathLst>
                <a:path w="537" h="1" fill="none" extrusionOk="0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2" name="Shape 688"/>
            <p:cNvSpPr/>
            <p:nvPr/>
          </p:nvSpPr>
          <p:spPr>
            <a:xfrm>
              <a:off x="802750" y="3229500"/>
              <a:ext cx="13425" cy="25"/>
            </a:xfrm>
            <a:custGeom>
              <a:avLst/>
              <a:gdLst/>
              <a:ahLst/>
              <a:cxnLst/>
              <a:rect l="0" t="0" r="0" b="0"/>
              <a:pathLst>
                <a:path w="537" h="1" fill="none" extrusionOk="0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3" name="Shape 689"/>
            <p:cNvSpPr/>
            <p:nvPr/>
          </p:nvSpPr>
          <p:spPr>
            <a:xfrm>
              <a:off x="802750" y="3263000"/>
              <a:ext cx="13425" cy="25"/>
            </a:xfrm>
            <a:custGeom>
              <a:avLst/>
              <a:gdLst/>
              <a:ahLst/>
              <a:cxnLst/>
              <a:rect l="0" t="0" r="0" b="0"/>
              <a:pathLst>
                <a:path w="537" h="1" fill="none" extrusionOk="0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4" name="Shape 690"/>
            <p:cNvSpPr/>
            <p:nvPr/>
          </p:nvSpPr>
          <p:spPr>
            <a:xfrm>
              <a:off x="802750" y="3296475"/>
              <a:ext cx="13425" cy="25"/>
            </a:xfrm>
            <a:custGeom>
              <a:avLst/>
              <a:gdLst/>
              <a:ahLst/>
              <a:cxnLst/>
              <a:rect l="0" t="0" r="0" b="0"/>
              <a:pathLst>
                <a:path w="537" h="1" fill="none" extrusionOk="0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65" name="Shape 691"/>
          <p:cNvSpPr/>
          <p:nvPr userDrawn="1"/>
        </p:nvSpPr>
        <p:spPr>
          <a:xfrm>
            <a:off x="3099219" y="3594004"/>
            <a:ext cx="302583" cy="388370"/>
          </a:xfrm>
          <a:custGeom>
            <a:avLst/>
            <a:gdLst/>
            <a:ahLst/>
            <a:cxnLst/>
            <a:rect l="0" t="0" r="0" b="0"/>
            <a:pathLst>
              <a:path w="15978" h="20508" fill="none" extrusionOk="0">
                <a:moveTo>
                  <a:pt x="15977" y="1292"/>
                </a:moveTo>
                <a:lnTo>
                  <a:pt x="15977" y="19217"/>
                </a:lnTo>
                <a:lnTo>
                  <a:pt x="15977" y="19217"/>
                </a:lnTo>
                <a:lnTo>
                  <a:pt x="15953" y="19485"/>
                </a:lnTo>
                <a:lnTo>
                  <a:pt x="15880" y="19728"/>
                </a:lnTo>
                <a:lnTo>
                  <a:pt x="15758" y="19948"/>
                </a:lnTo>
                <a:lnTo>
                  <a:pt x="15612" y="20142"/>
                </a:lnTo>
                <a:lnTo>
                  <a:pt x="15417" y="20289"/>
                </a:lnTo>
                <a:lnTo>
                  <a:pt x="15198" y="20410"/>
                </a:lnTo>
                <a:lnTo>
                  <a:pt x="14955" y="20483"/>
                </a:lnTo>
                <a:lnTo>
                  <a:pt x="14711" y="20508"/>
                </a:lnTo>
                <a:lnTo>
                  <a:pt x="1267" y="20508"/>
                </a:lnTo>
                <a:lnTo>
                  <a:pt x="1267" y="20508"/>
                </a:lnTo>
                <a:lnTo>
                  <a:pt x="1023" y="20483"/>
                </a:lnTo>
                <a:lnTo>
                  <a:pt x="780" y="20410"/>
                </a:lnTo>
                <a:lnTo>
                  <a:pt x="561" y="20289"/>
                </a:lnTo>
                <a:lnTo>
                  <a:pt x="366" y="20142"/>
                </a:lnTo>
                <a:lnTo>
                  <a:pt x="220" y="19948"/>
                </a:lnTo>
                <a:lnTo>
                  <a:pt x="98" y="19728"/>
                </a:lnTo>
                <a:lnTo>
                  <a:pt x="25" y="19485"/>
                </a:lnTo>
                <a:lnTo>
                  <a:pt x="1" y="19217"/>
                </a:lnTo>
                <a:lnTo>
                  <a:pt x="1" y="1292"/>
                </a:lnTo>
                <a:lnTo>
                  <a:pt x="1" y="1292"/>
                </a:lnTo>
                <a:lnTo>
                  <a:pt x="25" y="1024"/>
                </a:lnTo>
                <a:lnTo>
                  <a:pt x="98" y="780"/>
                </a:lnTo>
                <a:lnTo>
                  <a:pt x="220" y="561"/>
                </a:lnTo>
                <a:lnTo>
                  <a:pt x="366" y="366"/>
                </a:lnTo>
                <a:lnTo>
                  <a:pt x="561" y="220"/>
                </a:lnTo>
                <a:lnTo>
                  <a:pt x="780" y="98"/>
                </a:lnTo>
                <a:lnTo>
                  <a:pt x="1023" y="25"/>
                </a:lnTo>
                <a:lnTo>
                  <a:pt x="1267" y="1"/>
                </a:lnTo>
                <a:lnTo>
                  <a:pt x="14711" y="1"/>
                </a:lnTo>
                <a:lnTo>
                  <a:pt x="14711" y="1"/>
                </a:lnTo>
                <a:lnTo>
                  <a:pt x="14955" y="25"/>
                </a:lnTo>
                <a:lnTo>
                  <a:pt x="15198" y="98"/>
                </a:lnTo>
                <a:lnTo>
                  <a:pt x="15417" y="220"/>
                </a:lnTo>
                <a:lnTo>
                  <a:pt x="15612" y="366"/>
                </a:lnTo>
                <a:lnTo>
                  <a:pt x="15758" y="561"/>
                </a:lnTo>
                <a:lnTo>
                  <a:pt x="15880" y="780"/>
                </a:lnTo>
                <a:lnTo>
                  <a:pt x="15953" y="1024"/>
                </a:lnTo>
                <a:lnTo>
                  <a:pt x="15977" y="1292"/>
                </a:lnTo>
                <a:lnTo>
                  <a:pt x="15977" y="1292"/>
                </a:lnTo>
                <a:close/>
                <a:moveTo>
                  <a:pt x="7989" y="19899"/>
                </a:moveTo>
                <a:lnTo>
                  <a:pt x="7989" y="19899"/>
                </a:lnTo>
                <a:lnTo>
                  <a:pt x="8159" y="19875"/>
                </a:lnTo>
                <a:lnTo>
                  <a:pt x="8306" y="19826"/>
                </a:lnTo>
                <a:lnTo>
                  <a:pt x="8452" y="19753"/>
                </a:lnTo>
                <a:lnTo>
                  <a:pt x="8574" y="19655"/>
                </a:lnTo>
                <a:lnTo>
                  <a:pt x="8671" y="19534"/>
                </a:lnTo>
                <a:lnTo>
                  <a:pt x="8744" y="19387"/>
                </a:lnTo>
                <a:lnTo>
                  <a:pt x="8793" y="19241"/>
                </a:lnTo>
                <a:lnTo>
                  <a:pt x="8817" y="19071"/>
                </a:lnTo>
                <a:lnTo>
                  <a:pt x="8817" y="19071"/>
                </a:lnTo>
                <a:lnTo>
                  <a:pt x="8793" y="18900"/>
                </a:lnTo>
                <a:lnTo>
                  <a:pt x="8744" y="18754"/>
                </a:lnTo>
                <a:lnTo>
                  <a:pt x="8671" y="18608"/>
                </a:lnTo>
                <a:lnTo>
                  <a:pt x="8574" y="18486"/>
                </a:lnTo>
                <a:lnTo>
                  <a:pt x="8452" y="18389"/>
                </a:lnTo>
                <a:lnTo>
                  <a:pt x="8306" y="18316"/>
                </a:lnTo>
                <a:lnTo>
                  <a:pt x="8159" y="18267"/>
                </a:lnTo>
                <a:lnTo>
                  <a:pt x="7989" y="18243"/>
                </a:lnTo>
                <a:lnTo>
                  <a:pt x="7989" y="18243"/>
                </a:lnTo>
                <a:lnTo>
                  <a:pt x="7819" y="18267"/>
                </a:lnTo>
                <a:lnTo>
                  <a:pt x="7672" y="18316"/>
                </a:lnTo>
                <a:lnTo>
                  <a:pt x="7526" y="18389"/>
                </a:lnTo>
                <a:lnTo>
                  <a:pt x="7404" y="18486"/>
                </a:lnTo>
                <a:lnTo>
                  <a:pt x="7307" y="18608"/>
                </a:lnTo>
                <a:lnTo>
                  <a:pt x="7234" y="18754"/>
                </a:lnTo>
                <a:lnTo>
                  <a:pt x="7185" y="18900"/>
                </a:lnTo>
                <a:lnTo>
                  <a:pt x="7161" y="19071"/>
                </a:lnTo>
                <a:lnTo>
                  <a:pt x="7161" y="19071"/>
                </a:lnTo>
                <a:lnTo>
                  <a:pt x="7185" y="19241"/>
                </a:lnTo>
                <a:lnTo>
                  <a:pt x="7234" y="19387"/>
                </a:lnTo>
                <a:lnTo>
                  <a:pt x="7307" y="19534"/>
                </a:lnTo>
                <a:lnTo>
                  <a:pt x="7404" y="19655"/>
                </a:lnTo>
                <a:lnTo>
                  <a:pt x="7526" y="19753"/>
                </a:lnTo>
                <a:lnTo>
                  <a:pt x="7672" y="19826"/>
                </a:lnTo>
                <a:lnTo>
                  <a:pt x="7819" y="19875"/>
                </a:lnTo>
                <a:lnTo>
                  <a:pt x="7989" y="19899"/>
                </a:lnTo>
                <a:lnTo>
                  <a:pt x="7989" y="19899"/>
                </a:lnTo>
                <a:close/>
                <a:moveTo>
                  <a:pt x="14394" y="1584"/>
                </a:moveTo>
                <a:lnTo>
                  <a:pt x="1584" y="1584"/>
                </a:lnTo>
                <a:lnTo>
                  <a:pt x="1584" y="17634"/>
                </a:lnTo>
                <a:lnTo>
                  <a:pt x="14394" y="17634"/>
                </a:lnTo>
                <a:lnTo>
                  <a:pt x="14394" y="1584"/>
                </a:lnTo>
                <a:close/>
              </a:path>
            </a:pathLst>
          </a:custGeom>
          <a:noFill/>
          <a:ln w="12175" cap="rnd" cmpd="sng">
            <a:solidFill>
              <a:srgbClr val="B11F65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6" name="Shape 692"/>
          <p:cNvSpPr/>
          <p:nvPr userDrawn="1"/>
        </p:nvSpPr>
        <p:spPr>
          <a:xfrm>
            <a:off x="2629218" y="3594004"/>
            <a:ext cx="224182" cy="388370"/>
          </a:xfrm>
          <a:custGeom>
            <a:avLst/>
            <a:gdLst/>
            <a:ahLst/>
            <a:cxnLst/>
            <a:rect l="0" t="0" r="0" b="0"/>
            <a:pathLst>
              <a:path w="11838" h="20508" fill="none" extrusionOk="0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w="12175" cap="rnd" cmpd="sng">
            <a:solidFill>
              <a:srgbClr val="B11F65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67" name="Shape 693"/>
          <p:cNvGrpSpPr/>
          <p:nvPr userDrawn="1"/>
        </p:nvGrpSpPr>
        <p:grpSpPr>
          <a:xfrm>
            <a:off x="3584857" y="3619792"/>
            <a:ext cx="349624" cy="331179"/>
            <a:chOff x="2583100" y="2973775"/>
            <a:chExt cx="461550" cy="437200"/>
          </a:xfrm>
        </p:grpSpPr>
        <p:sp>
          <p:nvSpPr>
            <p:cNvPr id="168" name="Shape 694"/>
            <p:cNvSpPr/>
            <p:nvPr/>
          </p:nvSpPr>
          <p:spPr>
            <a:xfrm>
              <a:off x="2701225" y="3315975"/>
              <a:ext cx="225300" cy="95000"/>
            </a:xfrm>
            <a:custGeom>
              <a:avLst/>
              <a:gdLst/>
              <a:ahLst/>
              <a:cxnLst/>
              <a:rect l="0" t="0" r="0" b="0"/>
              <a:pathLst>
                <a:path w="9012" h="3800" fill="none" extrusionOk="0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9" name="Shape 695"/>
            <p:cNvSpPr/>
            <p:nvPr/>
          </p:nvSpPr>
          <p:spPr>
            <a:xfrm>
              <a:off x="2583100" y="2973775"/>
              <a:ext cx="461550" cy="336125"/>
            </a:xfrm>
            <a:custGeom>
              <a:avLst/>
              <a:gdLst/>
              <a:ahLst/>
              <a:cxnLst/>
              <a:rect l="0" t="0" r="0" b="0"/>
              <a:pathLst>
                <a:path w="18462" h="13445" fill="none" extrusionOk="0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70" name="Shape 696"/>
          <p:cNvSpPr/>
          <p:nvPr userDrawn="1"/>
        </p:nvSpPr>
        <p:spPr>
          <a:xfrm>
            <a:off x="5126789" y="3627675"/>
            <a:ext cx="321028" cy="321028"/>
          </a:xfrm>
          <a:custGeom>
            <a:avLst/>
            <a:gdLst/>
            <a:ahLst/>
            <a:cxnLst/>
            <a:rect l="0" t="0" r="0" b="0"/>
            <a:pathLst>
              <a:path w="16952" h="16952" fill="none" extrusionOk="0">
                <a:moveTo>
                  <a:pt x="16173" y="7015"/>
                </a:moveTo>
                <a:lnTo>
                  <a:pt x="14419" y="6820"/>
                </a:lnTo>
                <a:lnTo>
                  <a:pt x="14419" y="6820"/>
                </a:lnTo>
                <a:lnTo>
                  <a:pt x="14322" y="6479"/>
                </a:lnTo>
                <a:lnTo>
                  <a:pt x="14175" y="6114"/>
                </a:lnTo>
                <a:lnTo>
                  <a:pt x="14029" y="5773"/>
                </a:lnTo>
                <a:lnTo>
                  <a:pt x="13859" y="5432"/>
                </a:lnTo>
                <a:lnTo>
                  <a:pt x="14955" y="4068"/>
                </a:lnTo>
                <a:lnTo>
                  <a:pt x="14955" y="4068"/>
                </a:lnTo>
                <a:lnTo>
                  <a:pt x="15028" y="3922"/>
                </a:lnTo>
                <a:lnTo>
                  <a:pt x="15077" y="3776"/>
                </a:lnTo>
                <a:lnTo>
                  <a:pt x="15125" y="3630"/>
                </a:lnTo>
                <a:lnTo>
                  <a:pt x="15125" y="3484"/>
                </a:lnTo>
                <a:lnTo>
                  <a:pt x="15101" y="3313"/>
                </a:lnTo>
                <a:lnTo>
                  <a:pt x="15052" y="3167"/>
                </a:lnTo>
                <a:lnTo>
                  <a:pt x="14979" y="3021"/>
                </a:lnTo>
                <a:lnTo>
                  <a:pt x="14882" y="2899"/>
                </a:lnTo>
                <a:lnTo>
                  <a:pt x="14054" y="2071"/>
                </a:lnTo>
                <a:lnTo>
                  <a:pt x="14054" y="2071"/>
                </a:lnTo>
                <a:lnTo>
                  <a:pt x="13932" y="1974"/>
                </a:lnTo>
                <a:lnTo>
                  <a:pt x="13786" y="1901"/>
                </a:lnTo>
                <a:lnTo>
                  <a:pt x="13640" y="1852"/>
                </a:lnTo>
                <a:lnTo>
                  <a:pt x="13469" y="1827"/>
                </a:lnTo>
                <a:lnTo>
                  <a:pt x="13323" y="1827"/>
                </a:lnTo>
                <a:lnTo>
                  <a:pt x="13177" y="1876"/>
                </a:lnTo>
                <a:lnTo>
                  <a:pt x="13031" y="1925"/>
                </a:lnTo>
                <a:lnTo>
                  <a:pt x="12885" y="2022"/>
                </a:lnTo>
                <a:lnTo>
                  <a:pt x="11521" y="3094"/>
                </a:lnTo>
                <a:lnTo>
                  <a:pt x="11521" y="3094"/>
                </a:lnTo>
                <a:lnTo>
                  <a:pt x="11180" y="2923"/>
                </a:lnTo>
                <a:lnTo>
                  <a:pt x="10839" y="2777"/>
                </a:lnTo>
                <a:lnTo>
                  <a:pt x="10473" y="2631"/>
                </a:lnTo>
                <a:lnTo>
                  <a:pt x="10133" y="2534"/>
                </a:lnTo>
                <a:lnTo>
                  <a:pt x="9938" y="780"/>
                </a:lnTo>
                <a:lnTo>
                  <a:pt x="9938" y="780"/>
                </a:lnTo>
                <a:lnTo>
                  <a:pt x="9889" y="634"/>
                </a:lnTo>
                <a:lnTo>
                  <a:pt x="9840" y="488"/>
                </a:lnTo>
                <a:lnTo>
                  <a:pt x="9743" y="342"/>
                </a:lnTo>
                <a:lnTo>
                  <a:pt x="9645" y="244"/>
                </a:lnTo>
                <a:lnTo>
                  <a:pt x="9499" y="147"/>
                </a:lnTo>
                <a:lnTo>
                  <a:pt x="9378" y="74"/>
                </a:lnTo>
                <a:lnTo>
                  <a:pt x="9231" y="25"/>
                </a:lnTo>
                <a:lnTo>
                  <a:pt x="9061" y="1"/>
                </a:lnTo>
                <a:lnTo>
                  <a:pt x="7892" y="1"/>
                </a:lnTo>
                <a:lnTo>
                  <a:pt x="7892" y="1"/>
                </a:lnTo>
                <a:lnTo>
                  <a:pt x="7721" y="25"/>
                </a:lnTo>
                <a:lnTo>
                  <a:pt x="7575" y="74"/>
                </a:lnTo>
                <a:lnTo>
                  <a:pt x="7453" y="147"/>
                </a:lnTo>
                <a:lnTo>
                  <a:pt x="7307" y="244"/>
                </a:lnTo>
                <a:lnTo>
                  <a:pt x="7210" y="342"/>
                </a:lnTo>
                <a:lnTo>
                  <a:pt x="7112" y="488"/>
                </a:lnTo>
                <a:lnTo>
                  <a:pt x="7064" y="634"/>
                </a:lnTo>
                <a:lnTo>
                  <a:pt x="7015" y="780"/>
                </a:lnTo>
                <a:lnTo>
                  <a:pt x="6820" y="2534"/>
                </a:lnTo>
                <a:lnTo>
                  <a:pt x="6820" y="2534"/>
                </a:lnTo>
                <a:lnTo>
                  <a:pt x="6479" y="2631"/>
                </a:lnTo>
                <a:lnTo>
                  <a:pt x="6114" y="2777"/>
                </a:lnTo>
                <a:lnTo>
                  <a:pt x="5773" y="2923"/>
                </a:lnTo>
                <a:lnTo>
                  <a:pt x="5432" y="3094"/>
                </a:lnTo>
                <a:lnTo>
                  <a:pt x="4068" y="2022"/>
                </a:lnTo>
                <a:lnTo>
                  <a:pt x="4068" y="2022"/>
                </a:lnTo>
                <a:lnTo>
                  <a:pt x="3922" y="1925"/>
                </a:lnTo>
                <a:lnTo>
                  <a:pt x="3776" y="1876"/>
                </a:lnTo>
                <a:lnTo>
                  <a:pt x="3630" y="1827"/>
                </a:lnTo>
                <a:lnTo>
                  <a:pt x="3484" y="1827"/>
                </a:lnTo>
                <a:lnTo>
                  <a:pt x="3313" y="1852"/>
                </a:lnTo>
                <a:lnTo>
                  <a:pt x="3167" y="1901"/>
                </a:lnTo>
                <a:lnTo>
                  <a:pt x="3021" y="1974"/>
                </a:lnTo>
                <a:lnTo>
                  <a:pt x="2899" y="2071"/>
                </a:lnTo>
                <a:lnTo>
                  <a:pt x="2071" y="2899"/>
                </a:lnTo>
                <a:lnTo>
                  <a:pt x="2071" y="2899"/>
                </a:lnTo>
                <a:lnTo>
                  <a:pt x="1974" y="3021"/>
                </a:lnTo>
                <a:lnTo>
                  <a:pt x="1901" y="3167"/>
                </a:lnTo>
                <a:lnTo>
                  <a:pt x="1852" y="3313"/>
                </a:lnTo>
                <a:lnTo>
                  <a:pt x="1827" y="3484"/>
                </a:lnTo>
                <a:lnTo>
                  <a:pt x="1827" y="3630"/>
                </a:lnTo>
                <a:lnTo>
                  <a:pt x="1876" y="3776"/>
                </a:lnTo>
                <a:lnTo>
                  <a:pt x="1925" y="3922"/>
                </a:lnTo>
                <a:lnTo>
                  <a:pt x="2022" y="4068"/>
                </a:lnTo>
                <a:lnTo>
                  <a:pt x="3094" y="5432"/>
                </a:lnTo>
                <a:lnTo>
                  <a:pt x="3094" y="5432"/>
                </a:lnTo>
                <a:lnTo>
                  <a:pt x="2923" y="5773"/>
                </a:lnTo>
                <a:lnTo>
                  <a:pt x="2777" y="6114"/>
                </a:lnTo>
                <a:lnTo>
                  <a:pt x="2631" y="6479"/>
                </a:lnTo>
                <a:lnTo>
                  <a:pt x="2534" y="6820"/>
                </a:lnTo>
                <a:lnTo>
                  <a:pt x="780" y="7015"/>
                </a:lnTo>
                <a:lnTo>
                  <a:pt x="780" y="7015"/>
                </a:lnTo>
                <a:lnTo>
                  <a:pt x="634" y="7064"/>
                </a:lnTo>
                <a:lnTo>
                  <a:pt x="488" y="7112"/>
                </a:lnTo>
                <a:lnTo>
                  <a:pt x="342" y="7210"/>
                </a:lnTo>
                <a:lnTo>
                  <a:pt x="244" y="7307"/>
                </a:lnTo>
                <a:lnTo>
                  <a:pt x="147" y="7453"/>
                </a:lnTo>
                <a:lnTo>
                  <a:pt x="74" y="7575"/>
                </a:lnTo>
                <a:lnTo>
                  <a:pt x="25" y="7721"/>
                </a:lnTo>
                <a:lnTo>
                  <a:pt x="1" y="7892"/>
                </a:lnTo>
                <a:lnTo>
                  <a:pt x="1" y="9061"/>
                </a:lnTo>
                <a:lnTo>
                  <a:pt x="1" y="9061"/>
                </a:lnTo>
                <a:lnTo>
                  <a:pt x="25" y="9231"/>
                </a:lnTo>
                <a:lnTo>
                  <a:pt x="74" y="9377"/>
                </a:lnTo>
                <a:lnTo>
                  <a:pt x="147" y="9499"/>
                </a:lnTo>
                <a:lnTo>
                  <a:pt x="244" y="9645"/>
                </a:lnTo>
                <a:lnTo>
                  <a:pt x="342" y="9743"/>
                </a:lnTo>
                <a:lnTo>
                  <a:pt x="488" y="9840"/>
                </a:lnTo>
                <a:lnTo>
                  <a:pt x="634" y="9889"/>
                </a:lnTo>
                <a:lnTo>
                  <a:pt x="780" y="9938"/>
                </a:lnTo>
                <a:lnTo>
                  <a:pt x="2534" y="10132"/>
                </a:lnTo>
                <a:lnTo>
                  <a:pt x="2534" y="10132"/>
                </a:lnTo>
                <a:lnTo>
                  <a:pt x="2631" y="10473"/>
                </a:lnTo>
                <a:lnTo>
                  <a:pt x="2777" y="10839"/>
                </a:lnTo>
                <a:lnTo>
                  <a:pt x="2923" y="11180"/>
                </a:lnTo>
                <a:lnTo>
                  <a:pt x="3094" y="11521"/>
                </a:lnTo>
                <a:lnTo>
                  <a:pt x="2022" y="12885"/>
                </a:lnTo>
                <a:lnTo>
                  <a:pt x="2022" y="12885"/>
                </a:lnTo>
                <a:lnTo>
                  <a:pt x="1925" y="13031"/>
                </a:lnTo>
                <a:lnTo>
                  <a:pt x="1876" y="13177"/>
                </a:lnTo>
                <a:lnTo>
                  <a:pt x="1827" y="13323"/>
                </a:lnTo>
                <a:lnTo>
                  <a:pt x="1827" y="13469"/>
                </a:lnTo>
                <a:lnTo>
                  <a:pt x="1852" y="13640"/>
                </a:lnTo>
                <a:lnTo>
                  <a:pt x="1901" y="13786"/>
                </a:lnTo>
                <a:lnTo>
                  <a:pt x="1974" y="13932"/>
                </a:lnTo>
                <a:lnTo>
                  <a:pt x="2071" y="14054"/>
                </a:lnTo>
                <a:lnTo>
                  <a:pt x="2899" y="14882"/>
                </a:lnTo>
                <a:lnTo>
                  <a:pt x="2899" y="14882"/>
                </a:lnTo>
                <a:lnTo>
                  <a:pt x="3021" y="14979"/>
                </a:lnTo>
                <a:lnTo>
                  <a:pt x="3167" y="15052"/>
                </a:lnTo>
                <a:lnTo>
                  <a:pt x="3313" y="15101"/>
                </a:lnTo>
                <a:lnTo>
                  <a:pt x="3484" y="15125"/>
                </a:lnTo>
                <a:lnTo>
                  <a:pt x="3630" y="15125"/>
                </a:lnTo>
                <a:lnTo>
                  <a:pt x="3776" y="15077"/>
                </a:lnTo>
                <a:lnTo>
                  <a:pt x="3922" y="15028"/>
                </a:lnTo>
                <a:lnTo>
                  <a:pt x="4068" y="14955"/>
                </a:lnTo>
                <a:lnTo>
                  <a:pt x="5432" y="13859"/>
                </a:lnTo>
                <a:lnTo>
                  <a:pt x="5432" y="13859"/>
                </a:lnTo>
                <a:lnTo>
                  <a:pt x="5773" y="14029"/>
                </a:lnTo>
                <a:lnTo>
                  <a:pt x="6114" y="14175"/>
                </a:lnTo>
                <a:lnTo>
                  <a:pt x="6479" y="14322"/>
                </a:lnTo>
                <a:lnTo>
                  <a:pt x="6820" y="14419"/>
                </a:lnTo>
                <a:lnTo>
                  <a:pt x="7015" y="16173"/>
                </a:lnTo>
                <a:lnTo>
                  <a:pt x="7015" y="16173"/>
                </a:lnTo>
                <a:lnTo>
                  <a:pt x="7064" y="16319"/>
                </a:lnTo>
                <a:lnTo>
                  <a:pt x="7112" y="16465"/>
                </a:lnTo>
                <a:lnTo>
                  <a:pt x="7210" y="16611"/>
                </a:lnTo>
                <a:lnTo>
                  <a:pt x="7307" y="16708"/>
                </a:lnTo>
                <a:lnTo>
                  <a:pt x="7453" y="16806"/>
                </a:lnTo>
                <a:lnTo>
                  <a:pt x="7575" y="16879"/>
                </a:lnTo>
                <a:lnTo>
                  <a:pt x="7721" y="16928"/>
                </a:lnTo>
                <a:lnTo>
                  <a:pt x="7892" y="16952"/>
                </a:lnTo>
                <a:lnTo>
                  <a:pt x="9061" y="16952"/>
                </a:lnTo>
                <a:lnTo>
                  <a:pt x="9061" y="16952"/>
                </a:lnTo>
                <a:lnTo>
                  <a:pt x="9231" y="16928"/>
                </a:lnTo>
                <a:lnTo>
                  <a:pt x="9378" y="16879"/>
                </a:lnTo>
                <a:lnTo>
                  <a:pt x="9499" y="16806"/>
                </a:lnTo>
                <a:lnTo>
                  <a:pt x="9645" y="16708"/>
                </a:lnTo>
                <a:lnTo>
                  <a:pt x="9743" y="16611"/>
                </a:lnTo>
                <a:lnTo>
                  <a:pt x="9840" y="16465"/>
                </a:lnTo>
                <a:lnTo>
                  <a:pt x="9889" y="16319"/>
                </a:lnTo>
                <a:lnTo>
                  <a:pt x="9938" y="16173"/>
                </a:lnTo>
                <a:lnTo>
                  <a:pt x="10133" y="14419"/>
                </a:lnTo>
                <a:lnTo>
                  <a:pt x="10133" y="14419"/>
                </a:lnTo>
                <a:lnTo>
                  <a:pt x="10473" y="14322"/>
                </a:lnTo>
                <a:lnTo>
                  <a:pt x="10839" y="14175"/>
                </a:lnTo>
                <a:lnTo>
                  <a:pt x="11180" y="14029"/>
                </a:lnTo>
                <a:lnTo>
                  <a:pt x="11521" y="13859"/>
                </a:lnTo>
                <a:lnTo>
                  <a:pt x="12885" y="14955"/>
                </a:lnTo>
                <a:lnTo>
                  <a:pt x="12885" y="14955"/>
                </a:lnTo>
                <a:lnTo>
                  <a:pt x="13031" y="15028"/>
                </a:lnTo>
                <a:lnTo>
                  <a:pt x="13177" y="15077"/>
                </a:lnTo>
                <a:lnTo>
                  <a:pt x="13323" y="15125"/>
                </a:lnTo>
                <a:lnTo>
                  <a:pt x="13469" y="15125"/>
                </a:lnTo>
                <a:lnTo>
                  <a:pt x="13640" y="15101"/>
                </a:lnTo>
                <a:lnTo>
                  <a:pt x="13786" y="15052"/>
                </a:lnTo>
                <a:lnTo>
                  <a:pt x="13932" y="14979"/>
                </a:lnTo>
                <a:lnTo>
                  <a:pt x="14054" y="14882"/>
                </a:lnTo>
                <a:lnTo>
                  <a:pt x="14882" y="14054"/>
                </a:lnTo>
                <a:lnTo>
                  <a:pt x="14882" y="14054"/>
                </a:lnTo>
                <a:lnTo>
                  <a:pt x="14979" y="13932"/>
                </a:lnTo>
                <a:lnTo>
                  <a:pt x="15052" y="13786"/>
                </a:lnTo>
                <a:lnTo>
                  <a:pt x="15101" y="13640"/>
                </a:lnTo>
                <a:lnTo>
                  <a:pt x="15125" y="13469"/>
                </a:lnTo>
                <a:lnTo>
                  <a:pt x="15125" y="13323"/>
                </a:lnTo>
                <a:lnTo>
                  <a:pt x="15077" y="13177"/>
                </a:lnTo>
                <a:lnTo>
                  <a:pt x="15028" y="13031"/>
                </a:lnTo>
                <a:lnTo>
                  <a:pt x="14955" y="12885"/>
                </a:lnTo>
                <a:lnTo>
                  <a:pt x="13859" y="11521"/>
                </a:lnTo>
                <a:lnTo>
                  <a:pt x="13859" y="11521"/>
                </a:lnTo>
                <a:lnTo>
                  <a:pt x="14029" y="11180"/>
                </a:lnTo>
                <a:lnTo>
                  <a:pt x="14175" y="10839"/>
                </a:lnTo>
                <a:lnTo>
                  <a:pt x="14322" y="10473"/>
                </a:lnTo>
                <a:lnTo>
                  <a:pt x="14419" y="10132"/>
                </a:lnTo>
                <a:lnTo>
                  <a:pt x="16173" y="9938"/>
                </a:lnTo>
                <a:lnTo>
                  <a:pt x="16173" y="9938"/>
                </a:lnTo>
                <a:lnTo>
                  <a:pt x="16319" y="9889"/>
                </a:lnTo>
                <a:lnTo>
                  <a:pt x="16465" y="9840"/>
                </a:lnTo>
                <a:lnTo>
                  <a:pt x="16611" y="9743"/>
                </a:lnTo>
                <a:lnTo>
                  <a:pt x="16708" y="9645"/>
                </a:lnTo>
                <a:lnTo>
                  <a:pt x="16806" y="9499"/>
                </a:lnTo>
                <a:lnTo>
                  <a:pt x="16879" y="9377"/>
                </a:lnTo>
                <a:lnTo>
                  <a:pt x="16928" y="9231"/>
                </a:lnTo>
                <a:lnTo>
                  <a:pt x="16952" y="9061"/>
                </a:lnTo>
                <a:lnTo>
                  <a:pt x="16952" y="7892"/>
                </a:lnTo>
                <a:lnTo>
                  <a:pt x="16952" y="7892"/>
                </a:lnTo>
                <a:lnTo>
                  <a:pt x="16928" y="7721"/>
                </a:lnTo>
                <a:lnTo>
                  <a:pt x="16879" y="7575"/>
                </a:lnTo>
                <a:lnTo>
                  <a:pt x="16806" y="7453"/>
                </a:lnTo>
                <a:lnTo>
                  <a:pt x="16708" y="7307"/>
                </a:lnTo>
                <a:lnTo>
                  <a:pt x="16611" y="7210"/>
                </a:lnTo>
                <a:lnTo>
                  <a:pt x="16465" y="7112"/>
                </a:lnTo>
                <a:lnTo>
                  <a:pt x="16319" y="7064"/>
                </a:lnTo>
                <a:lnTo>
                  <a:pt x="16173" y="7015"/>
                </a:lnTo>
                <a:lnTo>
                  <a:pt x="16173" y="7015"/>
                </a:lnTo>
                <a:close/>
                <a:moveTo>
                  <a:pt x="10425" y="10425"/>
                </a:moveTo>
                <a:lnTo>
                  <a:pt x="10425" y="10425"/>
                </a:lnTo>
                <a:lnTo>
                  <a:pt x="10206" y="10620"/>
                </a:lnTo>
                <a:lnTo>
                  <a:pt x="9986" y="10766"/>
                </a:lnTo>
                <a:lnTo>
                  <a:pt x="9767" y="10912"/>
                </a:lnTo>
                <a:lnTo>
                  <a:pt x="9524" y="11034"/>
                </a:lnTo>
                <a:lnTo>
                  <a:pt x="9256" y="11107"/>
                </a:lnTo>
                <a:lnTo>
                  <a:pt x="9012" y="11180"/>
                </a:lnTo>
                <a:lnTo>
                  <a:pt x="8744" y="11228"/>
                </a:lnTo>
                <a:lnTo>
                  <a:pt x="8476" y="11228"/>
                </a:lnTo>
                <a:lnTo>
                  <a:pt x="8208" y="11228"/>
                </a:lnTo>
                <a:lnTo>
                  <a:pt x="7941" y="11180"/>
                </a:lnTo>
                <a:lnTo>
                  <a:pt x="7697" y="11107"/>
                </a:lnTo>
                <a:lnTo>
                  <a:pt x="7429" y="11034"/>
                </a:lnTo>
                <a:lnTo>
                  <a:pt x="7186" y="10912"/>
                </a:lnTo>
                <a:lnTo>
                  <a:pt x="6966" y="10766"/>
                </a:lnTo>
                <a:lnTo>
                  <a:pt x="6747" y="10620"/>
                </a:lnTo>
                <a:lnTo>
                  <a:pt x="6528" y="10425"/>
                </a:lnTo>
                <a:lnTo>
                  <a:pt x="6528" y="10425"/>
                </a:lnTo>
                <a:lnTo>
                  <a:pt x="6333" y="10206"/>
                </a:lnTo>
                <a:lnTo>
                  <a:pt x="6187" y="9986"/>
                </a:lnTo>
                <a:lnTo>
                  <a:pt x="6041" y="9767"/>
                </a:lnTo>
                <a:lnTo>
                  <a:pt x="5919" y="9524"/>
                </a:lnTo>
                <a:lnTo>
                  <a:pt x="5846" y="9256"/>
                </a:lnTo>
                <a:lnTo>
                  <a:pt x="5773" y="9012"/>
                </a:lnTo>
                <a:lnTo>
                  <a:pt x="5724" y="8744"/>
                </a:lnTo>
                <a:lnTo>
                  <a:pt x="5724" y="8476"/>
                </a:lnTo>
                <a:lnTo>
                  <a:pt x="5724" y="8208"/>
                </a:lnTo>
                <a:lnTo>
                  <a:pt x="5773" y="7941"/>
                </a:lnTo>
                <a:lnTo>
                  <a:pt x="5846" y="7697"/>
                </a:lnTo>
                <a:lnTo>
                  <a:pt x="5919" y="7429"/>
                </a:lnTo>
                <a:lnTo>
                  <a:pt x="6041" y="7186"/>
                </a:lnTo>
                <a:lnTo>
                  <a:pt x="6187" y="6966"/>
                </a:lnTo>
                <a:lnTo>
                  <a:pt x="6333" y="6747"/>
                </a:lnTo>
                <a:lnTo>
                  <a:pt x="6528" y="6528"/>
                </a:lnTo>
                <a:lnTo>
                  <a:pt x="6528" y="6528"/>
                </a:lnTo>
                <a:lnTo>
                  <a:pt x="6747" y="6333"/>
                </a:lnTo>
                <a:lnTo>
                  <a:pt x="6966" y="6187"/>
                </a:lnTo>
                <a:lnTo>
                  <a:pt x="7186" y="6041"/>
                </a:lnTo>
                <a:lnTo>
                  <a:pt x="7429" y="5919"/>
                </a:lnTo>
                <a:lnTo>
                  <a:pt x="7697" y="5846"/>
                </a:lnTo>
                <a:lnTo>
                  <a:pt x="7941" y="5773"/>
                </a:lnTo>
                <a:lnTo>
                  <a:pt x="8208" y="5724"/>
                </a:lnTo>
                <a:lnTo>
                  <a:pt x="8476" y="5724"/>
                </a:lnTo>
                <a:lnTo>
                  <a:pt x="8744" y="5724"/>
                </a:lnTo>
                <a:lnTo>
                  <a:pt x="9012" y="5773"/>
                </a:lnTo>
                <a:lnTo>
                  <a:pt x="9256" y="5846"/>
                </a:lnTo>
                <a:lnTo>
                  <a:pt x="9524" y="5919"/>
                </a:lnTo>
                <a:lnTo>
                  <a:pt x="9767" y="6041"/>
                </a:lnTo>
                <a:lnTo>
                  <a:pt x="9986" y="6187"/>
                </a:lnTo>
                <a:lnTo>
                  <a:pt x="10206" y="6333"/>
                </a:lnTo>
                <a:lnTo>
                  <a:pt x="10425" y="6528"/>
                </a:lnTo>
                <a:lnTo>
                  <a:pt x="10425" y="6528"/>
                </a:lnTo>
                <a:lnTo>
                  <a:pt x="10620" y="6747"/>
                </a:lnTo>
                <a:lnTo>
                  <a:pt x="10766" y="6966"/>
                </a:lnTo>
                <a:lnTo>
                  <a:pt x="10912" y="7186"/>
                </a:lnTo>
                <a:lnTo>
                  <a:pt x="11034" y="7429"/>
                </a:lnTo>
                <a:lnTo>
                  <a:pt x="11107" y="7697"/>
                </a:lnTo>
                <a:lnTo>
                  <a:pt x="11180" y="7941"/>
                </a:lnTo>
                <a:lnTo>
                  <a:pt x="11228" y="8208"/>
                </a:lnTo>
                <a:lnTo>
                  <a:pt x="11228" y="8476"/>
                </a:lnTo>
                <a:lnTo>
                  <a:pt x="11228" y="8744"/>
                </a:lnTo>
                <a:lnTo>
                  <a:pt x="11180" y="9012"/>
                </a:lnTo>
                <a:lnTo>
                  <a:pt x="11107" y="9256"/>
                </a:lnTo>
                <a:lnTo>
                  <a:pt x="11034" y="9524"/>
                </a:lnTo>
                <a:lnTo>
                  <a:pt x="10912" y="9767"/>
                </a:lnTo>
                <a:lnTo>
                  <a:pt x="10766" y="9986"/>
                </a:lnTo>
                <a:lnTo>
                  <a:pt x="10620" y="10206"/>
                </a:lnTo>
                <a:lnTo>
                  <a:pt x="10425" y="10425"/>
                </a:lnTo>
                <a:lnTo>
                  <a:pt x="10425" y="10425"/>
                </a:lnTo>
                <a:close/>
              </a:path>
            </a:pathLst>
          </a:custGeom>
          <a:noFill/>
          <a:ln w="12175" cap="rnd" cmpd="sng">
            <a:solidFill>
              <a:srgbClr val="B11F65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71" name="Shape 697"/>
          <p:cNvGrpSpPr/>
          <p:nvPr userDrawn="1"/>
        </p:nvGrpSpPr>
        <p:grpSpPr>
          <a:xfrm>
            <a:off x="5603159" y="3645168"/>
            <a:ext cx="392063" cy="291505"/>
            <a:chOff x="5247525" y="3007275"/>
            <a:chExt cx="517575" cy="384825"/>
          </a:xfrm>
        </p:grpSpPr>
        <p:sp>
          <p:nvSpPr>
            <p:cNvPr id="172" name="Shape 698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0" t="0" r="0" b="0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3" name="Shape 699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0" t="0" r="0" b="0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74" name="Shape 700"/>
          <p:cNvGrpSpPr/>
          <p:nvPr userDrawn="1"/>
        </p:nvGrpSpPr>
        <p:grpSpPr>
          <a:xfrm>
            <a:off x="4621686" y="3628560"/>
            <a:ext cx="309022" cy="315499"/>
            <a:chOff x="3951850" y="2985350"/>
            <a:chExt cx="407950" cy="416500"/>
          </a:xfrm>
        </p:grpSpPr>
        <p:sp>
          <p:nvSpPr>
            <p:cNvPr id="175" name="Shape 701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0" t="0" r="0" b="0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6" name="Shape 702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0" t="0" r="0" b="0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7" name="Shape 703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8" name="Shape 704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0" t="0" r="0" b="0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79" name="Shape 705"/>
          <p:cNvGrpSpPr/>
          <p:nvPr userDrawn="1"/>
        </p:nvGrpSpPr>
        <p:grpSpPr>
          <a:xfrm>
            <a:off x="2059139" y="4159889"/>
            <a:ext cx="357919" cy="274897"/>
            <a:chOff x="568950" y="3686775"/>
            <a:chExt cx="472500" cy="362900"/>
          </a:xfrm>
        </p:grpSpPr>
        <p:sp>
          <p:nvSpPr>
            <p:cNvPr id="180" name="Shape 706"/>
            <p:cNvSpPr/>
            <p:nvPr/>
          </p:nvSpPr>
          <p:spPr>
            <a:xfrm>
              <a:off x="568950" y="3686775"/>
              <a:ext cx="472500" cy="362900"/>
            </a:xfrm>
            <a:custGeom>
              <a:avLst/>
              <a:gdLst/>
              <a:ahLst/>
              <a:cxnLst/>
              <a:rect l="0" t="0" r="0" b="0"/>
              <a:pathLst>
                <a:path w="18900" h="14516" fill="none" extrusionOk="0">
                  <a:moveTo>
                    <a:pt x="18900" y="7989"/>
                  </a:moveTo>
                  <a:lnTo>
                    <a:pt x="18900" y="7989"/>
                  </a:lnTo>
                  <a:lnTo>
                    <a:pt x="18705" y="8111"/>
                  </a:lnTo>
                  <a:lnTo>
                    <a:pt x="18510" y="8184"/>
                  </a:lnTo>
                  <a:lnTo>
                    <a:pt x="18291" y="8232"/>
                  </a:lnTo>
                  <a:lnTo>
                    <a:pt x="18072" y="8232"/>
                  </a:lnTo>
                  <a:lnTo>
                    <a:pt x="17852" y="8184"/>
                  </a:lnTo>
                  <a:lnTo>
                    <a:pt x="17658" y="8111"/>
                  </a:lnTo>
                  <a:lnTo>
                    <a:pt x="17487" y="8013"/>
                  </a:lnTo>
                  <a:lnTo>
                    <a:pt x="17341" y="7891"/>
                  </a:lnTo>
                  <a:lnTo>
                    <a:pt x="17341" y="7891"/>
                  </a:lnTo>
                  <a:lnTo>
                    <a:pt x="17243" y="7745"/>
                  </a:lnTo>
                  <a:lnTo>
                    <a:pt x="17170" y="7575"/>
                  </a:lnTo>
                  <a:lnTo>
                    <a:pt x="17170" y="7404"/>
                  </a:lnTo>
                  <a:lnTo>
                    <a:pt x="17195" y="7234"/>
                  </a:lnTo>
                  <a:lnTo>
                    <a:pt x="17243" y="7088"/>
                  </a:lnTo>
                  <a:lnTo>
                    <a:pt x="17341" y="6942"/>
                  </a:lnTo>
                  <a:lnTo>
                    <a:pt x="17487" y="6844"/>
                  </a:lnTo>
                  <a:lnTo>
                    <a:pt x="17658" y="6795"/>
                  </a:lnTo>
                  <a:lnTo>
                    <a:pt x="17658" y="6795"/>
                  </a:lnTo>
                  <a:lnTo>
                    <a:pt x="17755" y="6771"/>
                  </a:lnTo>
                  <a:lnTo>
                    <a:pt x="17828" y="6771"/>
                  </a:lnTo>
                  <a:lnTo>
                    <a:pt x="17901" y="6795"/>
                  </a:lnTo>
                  <a:lnTo>
                    <a:pt x="17974" y="6820"/>
                  </a:lnTo>
                  <a:lnTo>
                    <a:pt x="18023" y="6869"/>
                  </a:lnTo>
                  <a:lnTo>
                    <a:pt x="18047" y="6917"/>
                  </a:lnTo>
                  <a:lnTo>
                    <a:pt x="18096" y="7063"/>
                  </a:lnTo>
                  <a:lnTo>
                    <a:pt x="18072" y="7210"/>
                  </a:lnTo>
                  <a:lnTo>
                    <a:pt x="18023" y="7356"/>
                  </a:lnTo>
                  <a:lnTo>
                    <a:pt x="17950" y="7477"/>
                  </a:lnTo>
                  <a:lnTo>
                    <a:pt x="17828" y="7599"/>
                  </a:lnTo>
                  <a:lnTo>
                    <a:pt x="17828" y="7599"/>
                  </a:lnTo>
                  <a:lnTo>
                    <a:pt x="17633" y="7697"/>
                  </a:lnTo>
                  <a:lnTo>
                    <a:pt x="17438" y="7770"/>
                  </a:lnTo>
                  <a:lnTo>
                    <a:pt x="17219" y="7794"/>
                  </a:lnTo>
                  <a:lnTo>
                    <a:pt x="17000" y="7794"/>
                  </a:lnTo>
                  <a:lnTo>
                    <a:pt x="17000" y="7794"/>
                  </a:lnTo>
                  <a:lnTo>
                    <a:pt x="16878" y="7794"/>
                  </a:lnTo>
                  <a:lnTo>
                    <a:pt x="16781" y="7770"/>
                  </a:lnTo>
                  <a:lnTo>
                    <a:pt x="16708" y="7745"/>
                  </a:lnTo>
                  <a:lnTo>
                    <a:pt x="16635" y="7697"/>
                  </a:lnTo>
                  <a:lnTo>
                    <a:pt x="16586" y="7648"/>
                  </a:lnTo>
                  <a:lnTo>
                    <a:pt x="16562" y="7550"/>
                  </a:lnTo>
                  <a:lnTo>
                    <a:pt x="16537" y="7331"/>
                  </a:lnTo>
                  <a:lnTo>
                    <a:pt x="16537" y="7331"/>
                  </a:lnTo>
                  <a:lnTo>
                    <a:pt x="16513" y="7015"/>
                  </a:lnTo>
                  <a:lnTo>
                    <a:pt x="16488" y="6698"/>
                  </a:lnTo>
                  <a:lnTo>
                    <a:pt x="16440" y="6381"/>
                  </a:lnTo>
                  <a:lnTo>
                    <a:pt x="16367" y="6065"/>
                  </a:lnTo>
                  <a:lnTo>
                    <a:pt x="16269" y="5748"/>
                  </a:lnTo>
                  <a:lnTo>
                    <a:pt x="16172" y="5456"/>
                  </a:lnTo>
                  <a:lnTo>
                    <a:pt x="16050" y="5164"/>
                  </a:lnTo>
                  <a:lnTo>
                    <a:pt x="15904" y="4871"/>
                  </a:lnTo>
                  <a:lnTo>
                    <a:pt x="15758" y="4604"/>
                  </a:lnTo>
                  <a:lnTo>
                    <a:pt x="15587" y="4311"/>
                  </a:lnTo>
                  <a:lnTo>
                    <a:pt x="15393" y="4068"/>
                  </a:lnTo>
                  <a:lnTo>
                    <a:pt x="15198" y="3800"/>
                  </a:lnTo>
                  <a:lnTo>
                    <a:pt x="14978" y="3556"/>
                  </a:lnTo>
                  <a:lnTo>
                    <a:pt x="14759" y="3313"/>
                  </a:lnTo>
                  <a:lnTo>
                    <a:pt x="14516" y="3094"/>
                  </a:lnTo>
                  <a:lnTo>
                    <a:pt x="14272" y="2874"/>
                  </a:lnTo>
                  <a:lnTo>
                    <a:pt x="14004" y="2655"/>
                  </a:lnTo>
                  <a:lnTo>
                    <a:pt x="13712" y="2460"/>
                  </a:lnTo>
                  <a:lnTo>
                    <a:pt x="13420" y="2265"/>
                  </a:lnTo>
                  <a:lnTo>
                    <a:pt x="13128" y="2095"/>
                  </a:lnTo>
                  <a:lnTo>
                    <a:pt x="12811" y="1924"/>
                  </a:lnTo>
                  <a:lnTo>
                    <a:pt x="12494" y="1778"/>
                  </a:lnTo>
                  <a:lnTo>
                    <a:pt x="12178" y="1632"/>
                  </a:lnTo>
                  <a:lnTo>
                    <a:pt x="11837" y="1510"/>
                  </a:lnTo>
                  <a:lnTo>
                    <a:pt x="11496" y="1389"/>
                  </a:lnTo>
                  <a:lnTo>
                    <a:pt x="11130" y="1291"/>
                  </a:lnTo>
                  <a:lnTo>
                    <a:pt x="10765" y="1218"/>
                  </a:lnTo>
                  <a:lnTo>
                    <a:pt x="10400" y="1145"/>
                  </a:lnTo>
                  <a:lnTo>
                    <a:pt x="10034" y="1096"/>
                  </a:lnTo>
                  <a:lnTo>
                    <a:pt x="9645" y="1048"/>
                  </a:lnTo>
                  <a:lnTo>
                    <a:pt x="9255" y="1023"/>
                  </a:lnTo>
                  <a:lnTo>
                    <a:pt x="8865" y="1023"/>
                  </a:lnTo>
                  <a:lnTo>
                    <a:pt x="8865" y="1023"/>
                  </a:lnTo>
                  <a:lnTo>
                    <a:pt x="8330" y="1023"/>
                  </a:lnTo>
                  <a:lnTo>
                    <a:pt x="7794" y="1072"/>
                  </a:lnTo>
                  <a:lnTo>
                    <a:pt x="7258" y="1145"/>
                  </a:lnTo>
                  <a:lnTo>
                    <a:pt x="6747" y="1267"/>
                  </a:lnTo>
                  <a:lnTo>
                    <a:pt x="6747" y="1267"/>
                  </a:lnTo>
                  <a:lnTo>
                    <a:pt x="6600" y="1048"/>
                  </a:lnTo>
                  <a:lnTo>
                    <a:pt x="6454" y="877"/>
                  </a:lnTo>
                  <a:lnTo>
                    <a:pt x="6284" y="707"/>
                  </a:lnTo>
                  <a:lnTo>
                    <a:pt x="6138" y="561"/>
                  </a:lnTo>
                  <a:lnTo>
                    <a:pt x="5967" y="439"/>
                  </a:lnTo>
                  <a:lnTo>
                    <a:pt x="5821" y="341"/>
                  </a:lnTo>
                  <a:lnTo>
                    <a:pt x="5504" y="195"/>
                  </a:lnTo>
                  <a:lnTo>
                    <a:pt x="5237" y="98"/>
                  </a:lnTo>
                  <a:lnTo>
                    <a:pt x="5017" y="49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725" y="195"/>
                  </a:lnTo>
                  <a:lnTo>
                    <a:pt x="4628" y="390"/>
                  </a:lnTo>
                  <a:lnTo>
                    <a:pt x="4530" y="682"/>
                  </a:lnTo>
                  <a:lnTo>
                    <a:pt x="4433" y="999"/>
                  </a:lnTo>
                  <a:lnTo>
                    <a:pt x="4384" y="1389"/>
                  </a:lnTo>
                  <a:lnTo>
                    <a:pt x="4360" y="1778"/>
                  </a:lnTo>
                  <a:lnTo>
                    <a:pt x="4360" y="1998"/>
                  </a:lnTo>
                  <a:lnTo>
                    <a:pt x="4408" y="2217"/>
                  </a:lnTo>
                  <a:lnTo>
                    <a:pt x="4408" y="2217"/>
                  </a:lnTo>
                  <a:lnTo>
                    <a:pt x="4067" y="2436"/>
                  </a:lnTo>
                  <a:lnTo>
                    <a:pt x="3678" y="2728"/>
                  </a:lnTo>
                  <a:lnTo>
                    <a:pt x="3264" y="3142"/>
                  </a:lnTo>
                  <a:lnTo>
                    <a:pt x="2825" y="3605"/>
                  </a:lnTo>
                  <a:lnTo>
                    <a:pt x="2411" y="4116"/>
                  </a:lnTo>
                  <a:lnTo>
                    <a:pt x="2022" y="4652"/>
                  </a:lnTo>
                  <a:lnTo>
                    <a:pt x="1851" y="4945"/>
                  </a:lnTo>
                  <a:lnTo>
                    <a:pt x="1705" y="5237"/>
                  </a:lnTo>
                  <a:lnTo>
                    <a:pt x="1559" y="5529"/>
                  </a:lnTo>
                  <a:lnTo>
                    <a:pt x="1461" y="5797"/>
                  </a:lnTo>
                  <a:lnTo>
                    <a:pt x="560" y="5797"/>
                  </a:lnTo>
                  <a:lnTo>
                    <a:pt x="560" y="5797"/>
                  </a:lnTo>
                  <a:lnTo>
                    <a:pt x="463" y="5821"/>
                  </a:lnTo>
                  <a:lnTo>
                    <a:pt x="341" y="5846"/>
                  </a:lnTo>
                  <a:lnTo>
                    <a:pt x="244" y="5894"/>
                  </a:lnTo>
                  <a:lnTo>
                    <a:pt x="171" y="5967"/>
                  </a:lnTo>
                  <a:lnTo>
                    <a:pt x="98" y="6040"/>
                  </a:lnTo>
                  <a:lnTo>
                    <a:pt x="49" y="6138"/>
                  </a:lnTo>
                  <a:lnTo>
                    <a:pt x="25" y="6260"/>
                  </a:lnTo>
                  <a:lnTo>
                    <a:pt x="0" y="6357"/>
                  </a:lnTo>
                  <a:lnTo>
                    <a:pt x="0" y="8598"/>
                  </a:lnTo>
                  <a:lnTo>
                    <a:pt x="0" y="8598"/>
                  </a:lnTo>
                  <a:lnTo>
                    <a:pt x="25" y="8720"/>
                  </a:lnTo>
                  <a:lnTo>
                    <a:pt x="49" y="8817"/>
                  </a:lnTo>
                  <a:lnTo>
                    <a:pt x="98" y="8914"/>
                  </a:lnTo>
                  <a:lnTo>
                    <a:pt x="171" y="8987"/>
                  </a:lnTo>
                  <a:lnTo>
                    <a:pt x="244" y="9060"/>
                  </a:lnTo>
                  <a:lnTo>
                    <a:pt x="341" y="9109"/>
                  </a:lnTo>
                  <a:lnTo>
                    <a:pt x="463" y="9158"/>
                  </a:lnTo>
                  <a:lnTo>
                    <a:pt x="560" y="9158"/>
                  </a:lnTo>
                  <a:lnTo>
                    <a:pt x="1510" y="9158"/>
                  </a:lnTo>
                  <a:lnTo>
                    <a:pt x="1510" y="9158"/>
                  </a:lnTo>
                  <a:lnTo>
                    <a:pt x="1583" y="9353"/>
                  </a:lnTo>
                  <a:lnTo>
                    <a:pt x="1681" y="9572"/>
                  </a:lnTo>
                  <a:lnTo>
                    <a:pt x="1924" y="9986"/>
                  </a:lnTo>
                  <a:lnTo>
                    <a:pt x="2216" y="10376"/>
                  </a:lnTo>
                  <a:lnTo>
                    <a:pt x="2582" y="10765"/>
                  </a:lnTo>
                  <a:lnTo>
                    <a:pt x="2972" y="11131"/>
                  </a:lnTo>
                  <a:lnTo>
                    <a:pt x="3410" y="11472"/>
                  </a:lnTo>
                  <a:lnTo>
                    <a:pt x="3897" y="11788"/>
                  </a:lnTo>
                  <a:lnTo>
                    <a:pt x="4408" y="12032"/>
                  </a:lnTo>
                  <a:lnTo>
                    <a:pt x="4408" y="14516"/>
                  </a:lnTo>
                  <a:lnTo>
                    <a:pt x="5090" y="14516"/>
                  </a:lnTo>
                  <a:lnTo>
                    <a:pt x="6308" y="12860"/>
                  </a:lnTo>
                  <a:lnTo>
                    <a:pt x="6308" y="12860"/>
                  </a:lnTo>
                  <a:lnTo>
                    <a:pt x="6917" y="13030"/>
                  </a:lnTo>
                  <a:lnTo>
                    <a:pt x="7550" y="13128"/>
                  </a:lnTo>
                  <a:lnTo>
                    <a:pt x="8208" y="13201"/>
                  </a:lnTo>
                  <a:lnTo>
                    <a:pt x="8865" y="13225"/>
                  </a:lnTo>
                  <a:lnTo>
                    <a:pt x="8865" y="13225"/>
                  </a:lnTo>
                  <a:lnTo>
                    <a:pt x="9523" y="13201"/>
                  </a:lnTo>
                  <a:lnTo>
                    <a:pt x="10181" y="13128"/>
                  </a:lnTo>
                  <a:lnTo>
                    <a:pt x="10814" y="13030"/>
                  </a:lnTo>
                  <a:lnTo>
                    <a:pt x="11423" y="12860"/>
                  </a:lnTo>
                  <a:lnTo>
                    <a:pt x="12592" y="14516"/>
                  </a:lnTo>
                  <a:lnTo>
                    <a:pt x="13347" y="14516"/>
                  </a:lnTo>
                  <a:lnTo>
                    <a:pt x="13347" y="12032"/>
                  </a:lnTo>
                  <a:lnTo>
                    <a:pt x="13347" y="12032"/>
                  </a:lnTo>
                  <a:lnTo>
                    <a:pt x="13688" y="11886"/>
                  </a:lnTo>
                  <a:lnTo>
                    <a:pt x="14004" y="11715"/>
                  </a:lnTo>
                  <a:lnTo>
                    <a:pt x="14297" y="11545"/>
                  </a:lnTo>
                  <a:lnTo>
                    <a:pt x="14589" y="11350"/>
                  </a:lnTo>
                  <a:lnTo>
                    <a:pt x="14857" y="11131"/>
                  </a:lnTo>
                  <a:lnTo>
                    <a:pt x="15100" y="10911"/>
                  </a:lnTo>
                  <a:lnTo>
                    <a:pt x="15344" y="10668"/>
                  </a:lnTo>
                  <a:lnTo>
                    <a:pt x="15563" y="10400"/>
                  </a:lnTo>
                  <a:lnTo>
                    <a:pt x="15733" y="10132"/>
                  </a:lnTo>
                  <a:lnTo>
                    <a:pt x="15904" y="9864"/>
                  </a:lnTo>
                  <a:lnTo>
                    <a:pt x="16074" y="9572"/>
                  </a:lnTo>
                  <a:lnTo>
                    <a:pt x="16196" y="9255"/>
                  </a:lnTo>
                  <a:lnTo>
                    <a:pt x="16318" y="8939"/>
                  </a:lnTo>
                  <a:lnTo>
                    <a:pt x="16391" y="8598"/>
                  </a:lnTo>
                  <a:lnTo>
                    <a:pt x="16464" y="8257"/>
                  </a:lnTo>
                  <a:lnTo>
                    <a:pt x="16513" y="7916"/>
                  </a:lnTo>
                  <a:lnTo>
                    <a:pt x="16513" y="7916"/>
                  </a:lnTo>
                  <a:lnTo>
                    <a:pt x="16513" y="7599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1" name="Shape 707"/>
            <p:cNvSpPr/>
            <p:nvPr/>
          </p:nvSpPr>
          <p:spPr>
            <a:xfrm>
              <a:off x="645650" y="3820725"/>
              <a:ext cx="34125" cy="34125"/>
            </a:xfrm>
            <a:custGeom>
              <a:avLst/>
              <a:gdLst/>
              <a:ahLst/>
              <a:cxnLst/>
              <a:rect l="0" t="0" r="0" b="0"/>
              <a:pathLst>
                <a:path w="1365" h="1365" fill="none" extrusionOk="0">
                  <a:moveTo>
                    <a:pt x="683" y="1364"/>
                  </a:moveTo>
                  <a:lnTo>
                    <a:pt x="683" y="1364"/>
                  </a:lnTo>
                  <a:lnTo>
                    <a:pt x="537" y="1340"/>
                  </a:lnTo>
                  <a:lnTo>
                    <a:pt x="415" y="1316"/>
                  </a:lnTo>
                  <a:lnTo>
                    <a:pt x="293" y="1243"/>
                  </a:lnTo>
                  <a:lnTo>
                    <a:pt x="196" y="1170"/>
                  </a:lnTo>
                  <a:lnTo>
                    <a:pt x="123" y="1072"/>
                  </a:lnTo>
                  <a:lnTo>
                    <a:pt x="50" y="950"/>
                  </a:lnTo>
                  <a:lnTo>
                    <a:pt x="25" y="829"/>
                  </a:lnTo>
                  <a:lnTo>
                    <a:pt x="1" y="682"/>
                  </a:lnTo>
                  <a:lnTo>
                    <a:pt x="1" y="682"/>
                  </a:lnTo>
                  <a:lnTo>
                    <a:pt x="25" y="536"/>
                  </a:lnTo>
                  <a:lnTo>
                    <a:pt x="50" y="415"/>
                  </a:lnTo>
                  <a:lnTo>
                    <a:pt x="123" y="317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415" y="74"/>
                  </a:lnTo>
                  <a:lnTo>
                    <a:pt x="537" y="25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805" y="25"/>
                  </a:lnTo>
                  <a:lnTo>
                    <a:pt x="951" y="74"/>
                  </a:lnTo>
                  <a:lnTo>
                    <a:pt x="1048" y="122"/>
                  </a:lnTo>
                  <a:lnTo>
                    <a:pt x="1170" y="195"/>
                  </a:lnTo>
                  <a:lnTo>
                    <a:pt x="1243" y="317"/>
                  </a:lnTo>
                  <a:lnTo>
                    <a:pt x="1292" y="415"/>
                  </a:lnTo>
                  <a:lnTo>
                    <a:pt x="1340" y="536"/>
                  </a:lnTo>
                  <a:lnTo>
                    <a:pt x="1365" y="682"/>
                  </a:lnTo>
                  <a:lnTo>
                    <a:pt x="1365" y="682"/>
                  </a:lnTo>
                  <a:lnTo>
                    <a:pt x="1340" y="829"/>
                  </a:lnTo>
                  <a:lnTo>
                    <a:pt x="1292" y="950"/>
                  </a:lnTo>
                  <a:lnTo>
                    <a:pt x="1243" y="1072"/>
                  </a:lnTo>
                  <a:lnTo>
                    <a:pt x="1170" y="1170"/>
                  </a:lnTo>
                  <a:lnTo>
                    <a:pt x="1048" y="1243"/>
                  </a:lnTo>
                  <a:lnTo>
                    <a:pt x="951" y="1316"/>
                  </a:lnTo>
                  <a:lnTo>
                    <a:pt x="805" y="1340"/>
                  </a:lnTo>
                  <a:lnTo>
                    <a:pt x="683" y="1364"/>
                  </a:lnTo>
                  <a:lnTo>
                    <a:pt x="683" y="1364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2" name="Shape 708"/>
            <p:cNvSpPr/>
            <p:nvPr/>
          </p:nvSpPr>
          <p:spPr>
            <a:xfrm>
              <a:off x="747950" y="3753750"/>
              <a:ext cx="85275" cy="12200"/>
            </a:xfrm>
            <a:custGeom>
              <a:avLst/>
              <a:gdLst/>
              <a:ahLst/>
              <a:cxnLst/>
              <a:rect l="0" t="0" r="0" b="0"/>
              <a:pathLst>
                <a:path w="3411" h="488" fill="none" extrusionOk="0">
                  <a:moveTo>
                    <a:pt x="3410" y="488"/>
                  </a:moveTo>
                  <a:lnTo>
                    <a:pt x="3410" y="488"/>
                  </a:lnTo>
                  <a:lnTo>
                    <a:pt x="3215" y="366"/>
                  </a:lnTo>
                  <a:lnTo>
                    <a:pt x="3021" y="268"/>
                  </a:lnTo>
                  <a:lnTo>
                    <a:pt x="2826" y="195"/>
                  </a:lnTo>
                  <a:lnTo>
                    <a:pt x="2607" y="122"/>
                  </a:lnTo>
                  <a:lnTo>
                    <a:pt x="2387" y="74"/>
                  </a:lnTo>
                  <a:lnTo>
                    <a:pt x="2168" y="25"/>
                  </a:lnTo>
                  <a:lnTo>
                    <a:pt x="1925" y="0"/>
                  </a:lnTo>
                  <a:lnTo>
                    <a:pt x="1705" y="0"/>
                  </a:lnTo>
                  <a:lnTo>
                    <a:pt x="1462" y="0"/>
                  </a:lnTo>
                  <a:lnTo>
                    <a:pt x="1243" y="25"/>
                  </a:lnTo>
                  <a:lnTo>
                    <a:pt x="1023" y="74"/>
                  </a:lnTo>
                  <a:lnTo>
                    <a:pt x="804" y="122"/>
                  </a:lnTo>
                  <a:lnTo>
                    <a:pt x="585" y="195"/>
                  </a:lnTo>
                  <a:lnTo>
                    <a:pt x="366" y="268"/>
                  </a:lnTo>
                  <a:lnTo>
                    <a:pt x="171" y="366"/>
                  </a:lnTo>
                  <a:lnTo>
                    <a:pt x="1" y="488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83" name="Shape 709"/>
          <p:cNvSpPr/>
          <p:nvPr userDrawn="1"/>
        </p:nvSpPr>
        <p:spPr>
          <a:xfrm>
            <a:off x="6183941" y="3612923"/>
            <a:ext cx="243536" cy="350552"/>
          </a:xfrm>
          <a:custGeom>
            <a:avLst/>
            <a:gdLst/>
            <a:ahLst/>
            <a:cxnLst/>
            <a:rect l="0" t="0" r="0" b="0"/>
            <a:pathLst>
              <a:path w="12860" h="18511" fill="none" extrusionOk="0">
                <a:moveTo>
                  <a:pt x="12373" y="7526"/>
                </a:moveTo>
                <a:lnTo>
                  <a:pt x="11618" y="7526"/>
                </a:lnTo>
                <a:lnTo>
                  <a:pt x="11618" y="5188"/>
                </a:lnTo>
                <a:lnTo>
                  <a:pt x="11618" y="5188"/>
                </a:lnTo>
                <a:lnTo>
                  <a:pt x="11593" y="4677"/>
                </a:lnTo>
                <a:lnTo>
                  <a:pt x="11520" y="4141"/>
                </a:lnTo>
                <a:lnTo>
                  <a:pt x="11398" y="3654"/>
                </a:lnTo>
                <a:lnTo>
                  <a:pt x="11204" y="3167"/>
                </a:lnTo>
                <a:lnTo>
                  <a:pt x="10984" y="2728"/>
                </a:lnTo>
                <a:lnTo>
                  <a:pt x="10741" y="2290"/>
                </a:lnTo>
                <a:lnTo>
                  <a:pt x="10424" y="1900"/>
                </a:lnTo>
                <a:lnTo>
                  <a:pt x="10108" y="1535"/>
                </a:lnTo>
                <a:lnTo>
                  <a:pt x="9718" y="1194"/>
                </a:lnTo>
                <a:lnTo>
                  <a:pt x="9328" y="902"/>
                </a:lnTo>
                <a:lnTo>
                  <a:pt x="8914" y="634"/>
                </a:lnTo>
                <a:lnTo>
                  <a:pt x="8452" y="415"/>
                </a:lnTo>
                <a:lnTo>
                  <a:pt x="7964" y="244"/>
                </a:lnTo>
                <a:lnTo>
                  <a:pt x="7477" y="122"/>
                </a:lnTo>
                <a:lnTo>
                  <a:pt x="6966" y="25"/>
                </a:lnTo>
                <a:lnTo>
                  <a:pt x="6430" y="0"/>
                </a:lnTo>
                <a:lnTo>
                  <a:pt x="6430" y="0"/>
                </a:lnTo>
                <a:lnTo>
                  <a:pt x="5894" y="25"/>
                </a:lnTo>
                <a:lnTo>
                  <a:pt x="5383" y="122"/>
                </a:lnTo>
                <a:lnTo>
                  <a:pt x="4896" y="244"/>
                </a:lnTo>
                <a:lnTo>
                  <a:pt x="4409" y="415"/>
                </a:lnTo>
                <a:lnTo>
                  <a:pt x="3970" y="634"/>
                </a:lnTo>
                <a:lnTo>
                  <a:pt x="3532" y="902"/>
                </a:lnTo>
                <a:lnTo>
                  <a:pt x="3142" y="1194"/>
                </a:lnTo>
                <a:lnTo>
                  <a:pt x="2752" y="1535"/>
                </a:lnTo>
                <a:lnTo>
                  <a:pt x="2436" y="1900"/>
                </a:lnTo>
                <a:lnTo>
                  <a:pt x="2119" y="2290"/>
                </a:lnTo>
                <a:lnTo>
                  <a:pt x="1876" y="2728"/>
                </a:lnTo>
                <a:lnTo>
                  <a:pt x="1656" y="3167"/>
                </a:lnTo>
                <a:lnTo>
                  <a:pt x="1462" y="3654"/>
                </a:lnTo>
                <a:lnTo>
                  <a:pt x="1340" y="4141"/>
                </a:lnTo>
                <a:lnTo>
                  <a:pt x="1267" y="4677"/>
                </a:lnTo>
                <a:lnTo>
                  <a:pt x="1242" y="5188"/>
                </a:lnTo>
                <a:lnTo>
                  <a:pt x="1242" y="7526"/>
                </a:lnTo>
                <a:lnTo>
                  <a:pt x="487" y="7526"/>
                </a:lnTo>
                <a:lnTo>
                  <a:pt x="487" y="7526"/>
                </a:lnTo>
                <a:lnTo>
                  <a:pt x="390" y="7526"/>
                </a:lnTo>
                <a:lnTo>
                  <a:pt x="293" y="7551"/>
                </a:lnTo>
                <a:lnTo>
                  <a:pt x="220" y="7599"/>
                </a:lnTo>
                <a:lnTo>
                  <a:pt x="146" y="7648"/>
                </a:lnTo>
                <a:lnTo>
                  <a:pt x="73" y="7721"/>
                </a:lnTo>
                <a:lnTo>
                  <a:pt x="49" y="7818"/>
                </a:lnTo>
                <a:lnTo>
                  <a:pt x="0" y="7891"/>
                </a:lnTo>
                <a:lnTo>
                  <a:pt x="0" y="8013"/>
                </a:lnTo>
                <a:lnTo>
                  <a:pt x="0" y="18023"/>
                </a:lnTo>
                <a:lnTo>
                  <a:pt x="0" y="18023"/>
                </a:lnTo>
                <a:lnTo>
                  <a:pt x="0" y="18121"/>
                </a:lnTo>
                <a:lnTo>
                  <a:pt x="49" y="18218"/>
                </a:lnTo>
                <a:lnTo>
                  <a:pt x="73" y="18291"/>
                </a:lnTo>
                <a:lnTo>
                  <a:pt x="146" y="18364"/>
                </a:lnTo>
                <a:lnTo>
                  <a:pt x="220" y="18413"/>
                </a:lnTo>
                <a:lnTo>
                  <a:pt x="293" y="18462"/>
                </a:lnTo>
                <a:lnTo>
                  <a:pt x="390" y="18486"/>
                </a:lnTo>
                <a:lnTo>
                  <a:pt x="487" y="18510"/>
                </a:lnTo>
                <a:lnTo>
                  <a:pt x="12373" y="18510"/>
                </a:lnTo>
                <a:lnTo>
                  <a:pt x="12373" y="18510"/>
                </a:lnTo>
                <a:lnTo>
                  <a:pt x="12470" y="18486"/>
                </a:lnTo>
                <a:lnTo>
                  <a:pt x="12568" y="18462"/>
                </a:lnTo>
                <a:lnTo>
                  <a:pt x="12641" y="18413"/>
                </a:lnTo>
                <a:lnTo>
                  <a:pt x="12714" y="18364"/>
                </a:lnTo>
                <a:lnTo>
                  <a:pt x="12787" y="18291"/>
                </a:lnTo>
                <a:lnTo>
                  <a:pt x="12811" y="18218"/>
                </a:lnTo>
                <a:lnTo>
                  <a:pt x="12860" y="18121"/>
                </a:lnTo>
                <a:lnTo>
                  <a:pt x="12860" y="18023"/>
                </a:lnTo>
                <a:lnTo>
                  <a:pt x="12860" y="8013"/>
                </a:lnTo>
                <a:lnTo>
                  <a:pt x="12860" y="8013"/>
                </a:lnTo>
                <a:lnTo>
                  <a:pt x="12860" y="7891"/>
                </a:lnTo>
                <a:lnTo>
                  <a:pt x="12811" y="7818"/>
                </a:lnTo>
                <a:lnTo>
                  <a:pt x="12787" y="7721"/>
                </a:lnTo>
                <a:lnTo>
                  <a:pt x="12714" y="7648"/>
                </a:lnTo>
                <a:lnTo>
                  <a:pt x="12641" y="7599"/>
                </a:lnTo>
                <a:lnTo>
                  <a:pt x="12568" y="7551"/>
                </a:lnTo>
                <a:lnTo>
                  <a:pt x="12470" y="7526"/>
                </a:lnTo>
                <a:lnTo>
                  <a:pt x="12373" y="7526"/>
                </a:lnTo>
                <a:lnTo>
                  <a:pt x="12373" y="7526"/>
                </a:lnTo>
                <a:close/>
                <a:moveTo>
                  <a:pt x="2801" y="5188"/>
                </a:moveTo>
                <a:lnTo>
                  <a:pt x="2801" y="5188"/>
                </a:lnTo>
                <a:lnTo>
                  <a:pt x="2826" y="4823"/>
                </a:lnTo>
                <a:lnTo>
                  <a:pt x="2874" y="4457"/>
                </a:lnTo>
                <a:lnTo>
                  <a:pt x="2972" y="4116"/>
                </a:lnTo>
                <a:lnTo>
                  <a:pt x="3093" y="3775"/>
                </a:lnTo>
                <a:lnTo>
                  <a:pt x="3240" y="3459"/>
                </a:lnTo>
                <a:lnTo>
                  <a:pt x="3410" y="3167"/>
                </a:lnTo>
                <a:lnTo>
                  <a:pt x="3629" y="2874"/>
                </a:lnTo>
                <a:lnTo>
                  <a:pt x="3873" y="2631"/>
                </a:lnTo>
                <a:lnTo>
                  <a:pt x="4116" y="2387"/>
                </a:lnTo>
                <a:lnTo>
                  <a:pt x="4409" y="2192"/>
                </a:lnTo>
                <a:lnTo>
                  <a:pt x="4701" y="1998"/>
                </a:lnTo>
                <a:lnTo>
                  <a:pt x="5017" y="1851"/>
                </a:lnTo>
                <a:lnTo>
                  <a:pt x="5358" y="1730"/>
                </a:lnTo>
                <a:lnTo>
                  <a:pt x="5699" y="1632"/>
                </a:lnTo>
                <a:lnTo>
                  <a:pt x="6065" y="1584"/>
                </a:lnTo>
                <a:lnTo>
                  <a:pt x="6430" y="1559"/>
                </a:lnTo>
                <a:lnTo>
                  <a:pt x="6430" y="1559"/>
                </a:lnTo>
                <a:lnTo>
                  <a:pt x="6795" y="1584"/>
                </a:lnTo>
                <a:lnTo>
                  <a:pt x="7161" y="1632"/>
                </a:lnTo>
                <a:lnTo>
                  <a:pt x="7502" y="1730"/>
                </a:lnTo>
                <a:lnTo>
                  <a:pt x="7843" y="1851"/>
                </a:lnTo>
                <a:lnTo>
                  <a:pt x="8159" y="1998"/>
                </a:lnTo>
                <a:lnTo>
                  <a:pt x="8452" y="2192"/>
                </a:lnTo>
                <a:lnTo>
                  <a:pt x="8744" y="2387"/>
                </a:lnTo>
                <a:lnTo>
                  <a:pt x="8987" y="2631"/>
                </a:lnTo>
                <a:lnTo>
                  <a:pt x="9231" y="2874"/>
                </a:lnTo>
                <a:lnTo>
                  <a:pt x="9450" y="3167"/>
                </a:lnTo>
                <a:lnTo>
                  <a:pt x="9621" y="3459"/>
                </a:lnTo>
                <a:lnTo>
                  <a:pt x="9767" y="3775"/>
                </a:lnTo>
                <a:lnTo>
                  <a:pt x="9888" y="4116"/>
                </a:lnTo>
                <a:lnTo>
                  <a:pt x="9986" y="4457"/>
                </a:lnTo>
                <a:lnTo>
                  <a:pt x="10035" y="4823"/>
                </a:lnTo>
                <a:lnTo>
                  <a:pt x="10059" y="5188"/>
                </a:lnTo>
                <a:lnTo>
                  <a:pt x="10059" y="7526"/>
                </a:lnTo>
                <a:lnTo>
                  <a:pt x="2801" y="7526"/>
                </a:lnTo>
                <a:lnTo>
                  <a:pt x="2801" y="5188"/>
                </a:lnTo>
                <a:close/>
                <a:moveTo>
                  <a:pt x="7063" y="13225"/>
                </a:moveTo>
                <a:lnTo>
                  <a:pt x="7209" y="15052"/>
                </a:lnTo>
                <a:lnTo>
                  <a:pt x="5651" y="15052"/>
                </a:lnTo>
                <a:lnTo>
                  <a:pt x="5797" y="13225"/>
                </a:lnTo>
                <a:lnTo>
                  <a:pt x="5797" y="13225"/>
                </a:lnTo>
                <a:lnTo>
                  <a:pt x="5675" y="13152"/>
                </a:lnTo>
                <a:lnTo>
                  <a:pt x="5553" y="13030"/>
                </a:lnTo>
                <a:lnTo>
                  <a:pt x="5456" y="12933"/>
                </a:lnTo>
                <a:lnTo>
                  <a:pt x="5358" y="12787"/>
                </a:lnTo>
                <a:lnTo>
                  <a:pt x="5285" y="12665"/>
                </a:lnTo>
                <a:lnTo>
                  <a:pt x="5237" y="12495"/>
                </a:lnTo>
                <a:lnTo>
                  <a:pt x="5212" y="12348"/>
                </a:lnTo>
                <a:lnTo>
                  <a:pt x="5212" y="12178"/>
                </a:lnTo>
                <a:lnTo>
                  <a:pt x="5212" y="12178"/>
                </a:lnTo>
                <a:lnTo>
                  <a:pt x="5237" y="11934"/>
                </a:lnTo>
                <a:lnTo>
                  <a:pt x="5310" y="11715"/>
                </a:lnTo>
                <a:lnTo>
                  <a:pt x="5407" y="11496"/>
                </a:lnTo>
                <a:lnTo>
                  <a:pt x="5553" y="11326"/>
                </a:lnTo>
                <a:lnTo>
                  <a:pt x="5748" y="11179"/>
                </a:lnTo>
                <a:lnTo>
                  <a:pt x="5943" y="11058"/>
                </a:lnTo>
                <a:lnTo>
                  <a:pt x="6187" y="10985"/>
                </a:lnTo>
                <a:lnTo>
                  <a:pt x="6430" y="10960"/>
                </a:lnTo>
                <a:lnTo>
                  <a:pt x="6430" y="10960"/>
                </a:lnTo>
                <a:lnTo>
                  <a:pt x="6674" y="10985"/>
                </a:lnTo>
                <a:lnTo>
                  <a:pt x="6917" y="11058"/>
                </a:lnTo>
                <a:lnTo>
                  <a:pt x="7112" y="11179"/>
                </a:lnTo>
                <a:lnTo>
                  <a:pt x="7307" y="11326"/>
                </a:lnTo>
                <a:lnTo>
                  <a:pt x="7453" y="11496"/>
                </a:lnTo>
                <a:lnTo>
                  <a:pt x="7550" y="11715"/>
                </a:lnTo>
                <a:lnTo>
                  <a:pt x="7623" y="11934"/>
                </a:lnTo>
                <a:lnTo>
                  <a:pt x="7648" y="12178"/>
                </a:lnTo>
                <a:lnTo>
                  <a:pt x="7648" y="12178"/>
                </a:lnTo>
                <a:lnTo>
                  <a:pt x="7648" y="12348"/>
                </a:lnTo>
                <a:lnTo>
                  <a:pt x="7623" y="12495"/>
                </a:lnTo>
                <a:lnTo>
                  <a:pt x="7575" y="12665"/>
                </a:lnTo>
                <a:lnTo>
                  <a:pt x="7502" y="12787"/>
                </a:lnTo>
                <a:lnTo>
                  <a:pt x="7404" y="12933"/>
                </a:lnTo>
                <a:lnTo>
                  <a:pt x="7307" y="13030"/>
                </a:lnTo>
                <a:lnTo>
                  <a:pt x="7185" y="13152"/>
                </a:lnTo>
                <a:lnTo>
                  <a:pt x="7063" y="13225"/>
                </a:lnTo>
                <a:lnTo>
                  <a:pt x="7063" y="13225"/>
                </a:lnTo>
                <a:close/>
              </a:path>
            </a:pathLst>
          </a:custGeom>
          <a:noFill/>
          <a:ln w="12175" cap="rnd" cmpd="sng">
            <a:solidFill>
              <a:srgbClr val="B11F65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84" name="Shape 710"/>
          <p:cNvGrpSpPr/>
          <p:nvPr userDrawn="1"/>
        </p:nvGrpSpPr>
        <p:grpSpPr>
          <a:xfrm>
            <a:off x="2571095" y="4182955"/>
            <a:ext cx="340402" cy="228784"/>
            <a:chOff x="1244800" y="3717225"/>
            <a:chExt cx="449375" cy="302025"/>
          </a:xfrm>
        </p:grpSpPr>
        <p:sp>
          <p:nvSpPr>
            <p:cNvPr id="185" name="Shape 711"/>
            <p:cNvSpPr/>
            <p:nvPr/>
          </p:nvSpPr>
          <p:spPr>
            <a:xfrm>
              <a:off x="1244800" y="3717225"/>
              <a:ext cx="449375" cy="302025"/>
            </a:xfrm>
            <a:custGeom>
              <a:avLst/>
              <a:gdLst/>
              <a:ahLst/>
              <a:cxnLst/>
              <a:rect l="0" t="0" r="0" b="0"/>
              <a:pathLst>
                <a:path w="17975" h="12081" fill="none" extrusionOk="0">
                  <a:moveTo>
                    <a:pt x="17000" y="0"/>
                  </a:moveTo>
                  <a:lnTo>
                    <a:pt x="974" y="0"/>
                  </a:lnTo>
                  <a:lnTo>
                    <a:pt x="974" y="0"/>
                  </a:lnTo>
                  <a:lnTo>
                    <a:pt x="780" y="25"/>
                  </a:lnTo>
                  <a:lnTo>
                    <a:pt x="585" y="73"/>
                  </a:lnTo>
                  <a:lnTo>
                    <a:pt x="414" y="171"/>
                  </a:lnTo>
                  <a:lnTo>
                    <a:pt x="292" y="292"/>
                  </a:lnTo>
                  <a:lnTo>
                    <a:pt x="171" y="439"/>
                  </a:lnTo>
                  <a:lnTo>
                    <a:pt x="73" y="609"/>
                  </a:lnTo>
                  <a:lnTo>
                    <a:pt x="25" y="780"/>
                  </a:lnTo>
                  <a:lnTo>
                    <a:pt x="0" y="974"/>
                  </a:lnTo>
                  <a:lnTo>
                    <a:pt x="0" y="11106"/>
                  </a:lnTo>
                  <a:lnTo>
                    <a:pt x="0" y="11106"/>
                  </a:lnTo>
                  <a:lnTo>
                    <a:pt x="25" y="11301"/>
                  </a:lnTo>
                  <a:lnTo>
                    <a:pt x="73" y="11471"/>
                  </a:lnTo>
                  <a:lnTo>
                    <a:pt x="171" y="11642"/>
                  </a:lnTo>
                  <a:lnTo>
                    <a:pt x="292" y="11788"/>
                  </a:lnTo>
                  <a:lnTo>
                    <a:pt x="414" y="11910"/>
                  </a:lnTo>
                  <a:lnTo>
                    <a:pt x="585" y="12007"/>
                  </a:lnTo>
                  <a:lnTo>
                    <a:pt x="780" y="12056"/>
                  </a:lnTo>
                  <a:lnTo>
                    <a:pt x="974" y="12080"/>
                  </a:lnTo>
                  <a:lnTo>
                    <a:pt x="17000" y="12080"/>
                  </a:lnTo>
                  <a:lnTo>
                    <a:pt x="17000" y="12080"/>
                  </a:lnTo>
                  <a:lnTo>
                    <a:pt x="17195" y="12056"/>
                  </a:lnTo>
                  <a:lnTo>
                    <a:pt x="17390" y="12007"/>
                  </a:lnTo>
                  <a:lnTo>
                    <a:pt x="17560" y="11910"/>
                  </a:lnTo>
                  <a:lnTo>
                    <a:pt x="17682" y="11788"/>
                  </a:lnTo>
                  <a:lnTo>
                    <a:pt x="17804" y="11642"/>
                  </a:lnTo>
                  <a:lnTo>
                    <a:pt x="17901" y="11471"/>
                  </a:lnTo>
                  <a:lnTo>
                    <a:pt x="17950" y="11301"/>
                  </a:lnTo>
                  <a:lnTo>
                    <a:pt x="17974" y="11106"/>
                  </a:lnTo>
                  <a:lnTo>
                    <a:pt x="17974" y="974"/>
                  </a:lnTo>
                  <a:lnTo>
                    <a:pt x="17974" y="974"/>
                  </a:lnTo>
                  <a:lnTo>
                    <a:pt x="17950" y="780"/>
                  </a:lnTo>
                  <a:lnTo>
                    <a:pt x="17901" y="609"/>
                  </a:lnTo>
                  <a:lnTo>
                    <a:pt x="17804" y="439"/>
                  </a:lnTo>
                  <a:lnTo>
                    <a:pt x="17682" y="292"/>
                  </a:lnTo>
                  <a:lnTo>
                    <a:pt x="17560" y="171"/>
                  </a:lnTo>
                  <a:lnTo>
                    <a:pt x="17390" y="73"/>
                  </a:lnTo>
                  <a:lnTo>
                    <a:pt x="17195" y="25"/>
                  </a:lnTo>
                  <a:lnTo>
                    <a:pt x="17000" y="0"/>
                  </a:lnTo>
                  <a:lnTo>
                    <a:pt x="17000" y="0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6" name="Shape 712"/>
            <p:cNvSpPr/>
            <p:nvPr/>
          </p:nvSpPr>
          <p:spPr>
            <a:xfrm>
              <a:off x="1244800" y="3795150"/>
              <a:ext cx="449375" cy="25"/>
            </a:xfrm>
            <a:custGeom>
              <a:avLst/>
              <a:gdLst/>
              <a:ahLst/>
              <a:cxnLst/>
              <a:rect l="0" t="0" r="0" b="0"/>
              <a:pathLst>
                <a:path w="17975" h="1" fill="none" extrusionOk="0">
                  <a:moveTo>
                    <a:pt x="17974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7" name="Shape 713"/>
            <p:cNvSpPr/>
            <p:nvPr/>
          </p:nvSpPr>
          <p:spPr>
            <a:xfrm>
              <a:off x="1244800" y="3853000"/>
              <a:ext cx="449375" cy="25"/>
            </a:xfrm>
            <a:custGeom>
              <a:avLst/>
              <a:gdLst/>
              <a:ahLst/>
              <a:cxnLst/>
              <a:rect l="0" t="0" r="0" b="0"/>
              <a:pathLst>
                <a:path w="17975" h="1" fill="none" extrusionOk="0">
                  <a:moveTo>
                    <a:pt x="0" y="0"/>
                  </a:moveTo>
                  <a:lnTo>
                    <a:pt x="17974" y="0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8" name="Shape 714"/>
            <p:cNvSpPr/>
            <p:nvPr/>
          </p:nvSpPr>
          <p:spPr>
            <a:xfrm>
              <a:off x="1302625" y="3893800"/>
              <a:ext cx="161375" cy="25"/>
            </a:xfrm>
            <a:custGeom>
              <a:avLst/>
              <a:gdLst/>
              <a:ahLst/>
              <a:cxnLst/>
              <a:rect l="0" t="0" r="0" b="0"/>
              <a:pathLst>
                <a:path w="6455" h="1" fill="none" extrusionOk="0">
                  <a:moveTo>
                    <a:pt x="6455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9" name="Shape 715"/>
            <p:cNvSpPr/>
            <p:nvPr/>
          </p:nvSpPr>
          <p:spPr>
            <a:xfrm>
              <a:off x="1302625" y="3933975"/>
              <a:ext cx="110250" cy="25"/>
            </a:xfrm>
            <a:custGeom>
              <a:avLst/>
              <a:gdLst/>
              <a:ahLst/>
              <a:cxnLst/>
              <a:rect l="0" t="0" r="0" b="0"/>
              <a:pathLst>
                <a:path w="4410" h="1" fill="none" extrusionOk="0">
                  <a:moveTo>
                    <a:pt x="4409" y="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0" name="Shape 716"/>
            <p:cNvSpPr/>
            <p:nvPr/>
          </p:nvSpPr>
          <p:spPr>
            <a:xfrm>
              <a:off x="1572975" y="3899875"/>
              <a:ext cx="62125" cy="40225"/>
            </a:xfrm>
            <a:custGeom>
              <a:avLst/>
              <a:gdLst/>
              <a:ahLst/>
              <a:cxnLst/>
              <a:rect l="0" t="0" r="0" b="0"/>
              <a:pathLst>
                <a:path w="2485" h="1609" fill="none" extrusionOk="0">
                  <a:moveTo>
                    <a:pt x="1998" y="1"/>
                  </a:move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1218"/>
                  </a:lnTo>
                  <a:lnTo>
                    <a:pt x="49" y="1316"/>
                  </a:lnTo>
                  <a:lnTo>
                    <a:pt x="98" y="1389"/>
                  </a:lnTo>
                  <a:lnTo>
                    <a:pt x="147" y="1462"/>
                  </a:lnTo>
                  <a:lnTo>
                    <a:pt x="220" y="1511"/>
                  </a:lnTo>
                  <a:lnTo>
                    <a:pt x="293" y="1559"/>
                  </a:lnTo>
                  <a:lnTo>
                    <a:pt x="390" y="1584"/>
                  </a:lnTo>
                  <a:lnTo>
                    <a:pt x="488" y="1608"/>
                  </a:lnTo>
                  <a:lnTo>
                    <a:pt x="1998" y="1608"/>
                  </a:lnTo>
                  <a:lnTo>
                    <a:pt x="1998" y="1608"/>
                  </a:lnTo>
                  <a:lnTo>
                    <a:pt x="2095" y="1584"/>
                  </a:lnTo>
                  <a:lnTo>
                    <a:pt x="2192" y="1559"/>
                  </a:lnTo>
                  <a:lnTo>
                    <a:pt x="2265" y="1511"/>
                  </a:lnTo>
                  <a:lnTo>
                    <a:pt x="2339" y="1462"/>
                  </a:lnTo>
                  <a:lnTo>
                    <a:pt x="2387" y="1389"/>
                  </a:lnTo>
                  <a:lnTo>
                    <a:pt x="2436" y="1316"/>
                  </a:lnTo>
                  <a:lnTo>
                    <a:pt x="2485" y="1218"/>
                  </a:lnTo>
                  <a:lnTo>
                    <a:pt x="2485" y="1121"/>
                  </a:lnTo>
                  <a:lnTo>
                    <a:pt x="2485" y="488"/>
                  </a:lnTo>
                  <a:lnTo>
                    <a:pt x="2485" y="488"/>
                  </a:lnTo>
                  <a:lnTo>
                    <a:pt x="2485" y="390"/>
                  </a:lnTo>
                  <a:lnTo>
                    <a:pt x="2436" y="293"/>
                  </a:lnTo>
                  <a:lnTo>
                    <a:pt x="2387" y="220"/>
                  </a:lnTo>
                  <a:lnTo>
                    <a:pt x="2339" y="147"/>
                  </a:lnTo>
                  <a:lnTo>
                    <a:pt x="2265" y="74"/>
                  </a:lnTo>
                  <a:lnTo>
                    <a:pt x="2192" y="25"/>
                  </a:lnTo>
                  <a:lnTo>
                    <a:pt x="2095" y="1"/>
                  </a:lnTo>
                  <a:lnTo>
                    <a:pt x="1998" y="1"/>
                  </a:lnTo>
                  <a:lnTo>
                    <a:pt x="1998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91" name="Shape 717"/>
          <p:cNvGrpSpPr/>
          <p:nvPr userDrawn="1"/>
        </p:nvGrpSpPr>
        <p:grpSpPr>
          <a:xfrm>
            <a:off x="3084888" y="4165419"/>
            <a:ext cx="331179" cy="258762"/>
            <a:chOff x="1923075" y="3694075"/>
            <a:chExt cx="437200" cy="341600"/>
          </a:xfrm>
        </p:grpSpPr>
        <p:sp>
          <p:nvSpPr>
            <p:cNvPr id="192" name="Shape 718"/>
            <p:cNvSpPr/>
            <p:nvPr/>
          </p:nvSpPr>
          <p:spPr>
            <a:xfrm>
              <a:off x="2247600" y="3983300"/>
              <a:ext cx="52400" cy="52375"/>
            </a:xfrm>
            <a:custGeom>
              <a:avLst/>
              <a:gdLst/>
              <a:ahLst/>
              <a:cxnLst/>
              <a:rect l="0" t="0" r="0" b="0"/>
              <a:pathLst>
                <a:path w="2096" h="2095" fill="none" extrusionOk="0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3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3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3" name="Shape 719"/>
            <p:cNvSpPr/>
            <p:nvPr/>
          </p:nvSpPr>
          <p:spPr>
            <a:xfrm>
              <a:off x="2035100" y="3983300"/>
              <a:ext cx="52400" cy="52375"/>
            </a:xfrm>
            <a:custGeom>
              <a:avLst/>
              <a:gdLst/>
              <a:ahLst/>
              <a:cxnLst/>
              <a:rect l="0" t="0" r="0" b="0"/>
              <a:pathLst>
                <a:path w="2096" h="2095" fill="none" extrusionOk="0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4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4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4" name="Shape 720"/>
            <p:cNvSpPr/>
            <p:nvPr/>
          </p:nvSpPr>
          <p:spPr>
            <a:xfrm>
              <a:off x="1923075" y="3694075"/>
              <a:ext cx="437200" cy="280100"/>
            </a:xfrm>
            <a:custGeom>
              <a:avLst/>
              <a:gdLst/>
              <a:ahLst/>
              <a:cxnLst/>
              <a:rect l="0" t="0" r="0" b="0"/>
              <a:pathLst>
                <a:path w="17488" h="11204" fill="none" extrusionOk="0">
                  <a:moveTo>
                    <a:pt x="14516" y="10912"/>
                  </a:moveTo>
                  <a:lnTo>
                    <a:pt x="5675" y="10912"/>
                  </a:lnTo>
                  <a:lnTo>
                    <a:pt x="6089" y="9889"/>
                  </a:lnTo>
                  <a:lnTo>
                    <a:pt x="6089" y="9889"/>
                  </a:lnTo>
                  <a:lnTo>
                    <a:pt x="6235" y="9913"/>
                  </a:lnTo>
                  <a:lnTo>
                    <a:pt x="6406" y="9913"/>
                  </a:lnTo>
                  <a:lnTo>
                    <a:pt x="13810" y="9231"/>
                  </a:lnTo>
                  <a:lnTo>
                    <a:pt x="13810" y="9231"/>
                  </a:lnTo>
                  <a:lnTo>
                    <a:pt x="13980" y="9207"/>
                  </a:lnTo>
                  <a:lnTo>
                    <a:pt x="14151" y="9134"/>
                  </a:lnTo>
                  <a:lnTo>
                    <a:pt x="14297" y="9061"/>
                  </a:lnTo>
                  <a:lnTo>
                    <a:pt x="14467" y="8963"/>
                  </a:lnTo>
                  <a:lnTo>
                    <a:pt x="14614" y="8866"/>
                  </a:lnTo>
                  <a:lnTo>
                    <a:pt x="14735" y="8744"/>
                  </a:lnTo>
                  <a:lnTo>
                    <a:pt x="14833" y="8598"/>
                  </a:lnTo>
                  <a:lnTo>
                    <a:pt x="14930" y="8452"/>
                  </a:lnTo>
                  <a:lnTo>
                    <a:pt x="17414" y="3142"/>
                  </a:lnTo>
                  <a:lnTo>
                    <a:pt x="17414" y="3142"/>
                  </a:lnTo>
                  <a:lnTo>
                    <a:pt x="17463" y="2996"/>
                  </a:lnTo>
                  <a:lnTo>
                    <a:pt x="17487" y="2875"/>
                  </a:lnTo>
                  <a:lnTo>
                    <a:pt x="17463" y="2753"/>
                  </a:lnTo>
                  <a:lnTo>
                    <a:pt x="17439" y="2631"/>
                  </a:lnTo>
                  <a:lnTo>
                    <a:pt x="17366" y="2558"/>
                  </a:lnTo>
                  <a:lnTo>
                    <a:pt x="17244" y="2485"/>
                  </a:lnTo>
                  <a:lnTo>
                    <a:pt x="17122" y="2436"/>
                  </a:lnTo>
                  <a:lnTo>
                    <a:pt x="16976" y="2412"/>
                  </a:lnTo>
                  <a:lnTo>
                    <a:pt x="4579" y="1998"/>
                  </a:lnTo>
                  <a:lnTo>
                    <a:pt x="4214" y="366"/>
                  </a:lnTo>
                  <a:lnTo>
                    <a:pt x="4214" y="366"/>
                  </a:lnTo>
                  <a:lnTo>
                    <a:pt x="4141" y="220"/>
                  </a:lnTo>
                  <a:lnTo>
                    <a:pt x="4043" y="98"/>
                  </a:lnTo>
                  <a:lnTo>
                    <a:pt x="3897" y="25"/>
                  </a:lnTo>
                  <a:lnTo>
                    <a:pt x="372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22"/>
                  </a:lnTo>
                  <a:lnTo>
                    <a:pt x="74" y="196"/>
                  </a:lnTo>
                  <a:lnTo>
                    <a:pt x="25" y="293"/>
                  </a:lnTo>
                  <a:lnTo>
                    <a:pt x="1" y="366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585"/>
                  </a:lnTo>
                  <a:lnTo>
                    <a:pt x="25" y="658"/>
                  </a:lnTo>
                  <a:lnTo>
                    <a:pt x="74" y="756"/>
                  </a:lnTo>
                  <a:lnTo>
                    <a:pt x="147" y="829"/>
                  </a:lnTo>
                  <a:lnTo>
                    <a:pt x="220" y="877"/>
                  </a:lnTo>
                  <a:lnTo>
                    <a:pt x="293" y="926"/>
                  </a:lnTo>
                  <a:lnTo>
                    <a:pt x="390" y="951"/>
                  </a:lnTo>
                  <a:lnTo>
                    <a:pt x="488" y="975"/>
                  </a:lnTo>
                  <a:lnTo>
                    <a:pt x="3337" y="975"/>
                  </a:lnTo>
                  <a:lnTo>
                    <a:pt x="5286" y="9256"/>
                  </a:lnTo>
                  <a:lnTo>
                    <a:pt x="4506" y="11204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5" name="Shape 721"/>
            <p:cNvSpPr/>
            <p:nvPr/>
          </p:nvSpPr>
          <p:spPr>
            <a:xfrm>
              <a:off x="2261000" y="3781750"/>
              <a:ext cx="48725" cy="108400"/>
            </a:xfrm>
            <a:custGeom>
              <a:avLst/>
              <a:gdLst/>
              <a:ahLst/>
              <a:cxnLst/>
              <a:rect l="0" t="0" r="0" b="0"/>
              <a:pathLst>
                <a:path w="1949" h="4336" fill="none" extrusionOk="0">
                  <a:moveTo>
                    <a:pt x="1" y="4336"/>
                  </a:moveTo>
                  <a:lnTo>
                    <a:pt x="1949" y="1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6" name="Shape 722"/>
            <p:cNvSpPr/>
            <p:nvPr/>
          </p:nvSpPr>
          <p:spPr>
            <a:xfrm>
              <a:off x="2225675" y="3780550"/>
              <a:ext cx="32300" cy="113875"/>
            </a:xfrm>
            <a:custGeom>
              <a:avLst/>
              <a:gdLst/>
              <a:ahLst/>
              <a:cxnLst/>
              <a:rect l="0" t="0" r="0" b="0"/>
              <a:pathLst>
                <a:path w="1292" h="4555" fill="none" extrusionOk="0">
                  <a:moveTo>
                    <a:pt x="1" y="4554"/>
                  </a:moveTo>
                  <a:lnTo>
                    <a:pt x="1292" y="0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7" name="Shape 723"/>
            <p:cNvSpPr/>
            <p:nvPr/>
          </p:nvSpPr>
          <p:spPr>
            <a:xfrm>
              <a:off x="2190375" y="3779325"/>
              <a:ext cx="15850" cy="119350"/>
            </a:xfrm>
            <a:custGeom>
              <a:avLst/>
              <a:gdLst/>
              <a:ahLst/>
              <a:cxnLst/>
              <a:rect l="0" t="0" r="0" b="0"/>
              <a:pathLst>
                <a:path w="634" h="4774" fill="none" extrusionOk="0">
                  <a:moveTo>
                    <a:pt x="0" y="4774"/>
                  </a:moveTo>
                  <a:lnTo>
                    <a:pt x="634" y="0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8" name="Shape 724"/>
            <p:cNvSpPr/>
            <p:nvPr/>
          </p:nvSpPr>
          <p:spPr>
            <a:xfrm>
              <a:off x="2154450" y="3777500"/>
              <a:ext cx="1250" cy="126050"/>
            </a:xfrm>
            <a:custGeom>
              <a:avLst/>
              <a:gdLst/>
              <a:ahLst/>
              <a:cxnLst/>
              <a:rect l="0" t="0" r="0" b="0"/>
              <a:pathLst>
                <a:path w="50" h="5042" fill="none" extrusionOk="0">
                  <a:moveTo>
                    <a:pt x="49" y="5042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9" name="Shape 725"/>
            <p:cNvSpPr/>
            <p:nvPr/>
          </p:nvSpPr>
          <p:spPr>
            <a:xfrm>
              <a:off x="2103300" y="3776275"/>
              <a:ext cx="17075" cy="131550"/>
            </a:xfrm>
            <a:custGeom>
              <a:avLst/>
              <a:gdLst/>
              <a:ahLst/>
              <a:cxnLst/>
              <a:rect l="0" t="0" r="0" b="0"/>
              <a:pathLst>
                <a:path w="683" h="5262" fill="none" extrusionOk="0">
                  <a:moveTo>
                    <a:pt x="683" y="526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0" name="Shape 726"/>
            <p:cNvSpPr/>
            <p:nvPr/>
          </p:nvSpPr>
          <p:spPr>
            <a:xfrm>
              <a:off x="2051550" y="3775050"/>
              <a:ext cx="34125" cy="137025"/>
            </a:xfrm>
            <a:custGeom>
              <a:avLst/>
              <a:gdLst/>
              <a:ahLst/>
              <a:cxnLst/>
              <a:rect l="0" t="0" r="0" b="0"/>
              <a:pathLst>
                <a:path w="1365" h="5481" fill="none" extrusionOk="0">
                  <a:moveTo>
                    <a:pt x="1364" y="548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01" name="Shape 727"/>
          <p:cNvGrpSpPr/>
          <p:nvPr userDrawn="1"/>
        </p:nvGrpSpPr>
        <p:grpSpPr>
          <a:xfrm>
            <a:off x="3597299" y="4161272"/>
            <a:ext cx="324721" cy="266602"/>
            <a:chOff x="2599525" y="3688600"/>
            <a:chExt cx="428675" cy="351950"/>
          </a:xfrm>
        </p:grpSpPr>
        <p:sp>
          <p:nvSpPr>
            <p:cNvPr id="202" name="Shape 728"/>
            <p:cNvSpPr/>
            <p:nvPr/>
          </p:nvSpPr>
          <p:spPr>
            <a:xfrm>
              <a:off x="2599525" y="3688600"/>
              <a:ext cx="428675" cy="168675"/>
            </a:xfrm>
            <a:custGeom>
              <a:avLst/>
              <a:gdLst/>
              <a:ahLst/>
              <a:cxnLst/>
              <a:rect l="0" t="0" r="0" b="0"/>
              <a:pathLst>
                <a:path w="17147" h="6747" fill="none" extrusionOk="0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3" name="Shape 729"/>
            <p:cNvSpPr/>
            <p:nvPr/>
          </p:nvSpPr>
          <p:spPr>
            <a:xfrm>
              <a:off x="2792550" y="3862125"/>
              <a:ext cx="42650" cy="23775"/>
            </a:xfrm>
            <a:custGeom>
              <a:avLst/>
              <a:gdLst/>
              <a:ahLst/>
              <a:cxnLst/>
              <a:rect l="0" t="0" r="0" b="0"/>
              <a:pathLst>
                <a:path w="1706" h="951" fill="none" extrusionOk="0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4" name="Shape 730"/>
            <p:cNvSpPr/>
            <p:nvPr/>
          </p:nvSpPr>
          <p:spPr>
            <a:xfrm>
              <a:off x="2599525" y="3852375"/>
              <a:ext cx="428675" cy="188175"/>
            </a:xfrm>
            <a:custGeom>
              <a:avLst/>
              <a:gdLst/>
              <a:ahLst/>
              <a:cxnLst/>
              <a:rect l="0" t="0" r="0" b="0"/>
              <a:pathLst>
                <a:path w="17147" h="7527" fill="none" extrusionOk="0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05" name="Shape 731"/>
          <p:cNvGrpSpPr/>
          <p:nvPr userDrawn="1"/>
        </p:nvGrpSpPr>
        <p:grpSpPr>
          <a:xfrm>
            <a:off x="4122171" y="4142827"/>
            <a:ext cx="300746" cy="296580"/>
            <a:chOff x="3292425" y="3664250"/>
            <a:chExt cx="397025" cy="391525"/>
          </a:xfrm>
        </p:grpSpPr>
        <p:sp>
          <p:nvSpPr>
            <p:cNvPr id="206" name="Shape 732"/>
            <p:cNvSpPr/>
            <p:nvPr/>
          </p:nvSpPr>
          <p:spPr>
            <a:xfrm>
              <a:off x="3292425" y="3680675"/>
              <a:ext cx="375100" cy="375100"/>
            </a:xfrm>
            <a:custGeom>
              <a:avLst/>
              <a:gdLst/>
              <a:ahLst/>
              <a:cxnLst/>
              <a:rect l="0" t="0" r="0" b="0"/>
              <a:pathLst>
                <a:path w="15004" h="15004" fill="none" extrusionOk="0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7" name="Shape 733"/>
            <p:cNvSpPr/>
            <p:nvPr/>
          </p:nvSpPr>
          <p:spPr>
            <a:xfrm>
              <a:off x="3504325" y="3664250"/>
              <a:ext cx="131525" cy="153450"/>
            </a:xfrm>
            <a:custGeom>
              <a:avLst/>
              <a:gdLst/>
              <a:ahLst/>
              <a:cxnLst/>
              <a:rect l="0" t="0" r="0" b="0"/>
              <a:pathLst>
                <a:path w="5261" h="613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8" name="Shape 734"/>
            <p:cNvSpPr/>
            <p:nvPr/>
          </p:nvSpPr>
          <p:spPr>
            <a:xfrm>
              <a:off x="3501875" y="3749500"/>
              <a:ext cx="187575" cy="96825"/>
            </a:xfrm>
            <a:custGeom>
              <a:avLst/>
              <a:gdLst/>
              <a:ahLst/>
              <a:cxnLst/>
              <a:rect l="0" t="0" r="0" b="0"/>
              <a:pathLst>
                <a:path w="7503" h="3873" fill="none" extrusionOk="0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09" name="Shape 735"/>
          <p:cNvGrpSpPr/>
          <p:nvPr userDrawn="1"/>
        </p:nvGrpSpPr>
        <p:grpSpPr>
          <a:xfrm>
            <a:off x="4606914" y="4181099"/>
            <a:ext cx="333035" cy="241699"/>
            <a:chOff x="3932350" y="3714775"/>
            <a:chExt cx="439650" cy="319075"/>
          </a:xfrm>
        </p:grpSpPr>
        <p:sp>
          <p:nvSpPr>
            <p:cNvPr id="210" name="Shape 736"/>
            <p:cNvSpPr/>
            <p:nvPr/>
          </p:nvSpPr>
          <p:spPr>
            <a:xfrm>
              <a:off x="3932350" y="3714775"/>
              <a:ext cx="439650" cy="319075"/>
            </a:xfrm>
            <a:custGeom>
              <a:avLst/>
              <a:gdLst/>
              <a:ahLst/>
              <a:cxnLst/>
              <a:rect l="0" t="0" r="0" b="0"/>
              <a:pathLst>
                <a:path w="17586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1" name="Shape 737"/>
            <p:cNvSpPr/>
            <p:nvPr/>
          </p:nvSpPr>
          <p:spPr>
            <a:xfrm>
              <a:off x="3970100" y="3862750"/>
              <a:ext cx="77350" cy="132750"/>
            </a:xfrm>
            <a:custGeom>
              <a:avLst/>
              <a:gdLst/>
              <a:ahLst/>
              <a:cxnLst/>
              <a:rect l="0" t="0" r="0" b="0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2" name="Shape 738"/>
            <p:cNvSpPr/>
            <p:nvPr/>
          </p:nvSpPr>
          <p:spPr>
            <a:xfrm>
              <a:off x="4278800" y="3862750"/>
              <a:ext cx="77350" cy="132750"/>
            </a:xfrm>
            <a:custGeom>
              <a:avLst/>
              <a:gdLst/>
              <a:ahLst/>
              <a:cxnLst/>
              <a:rect l="0" t="0" r="0" b="0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3" name="Shape 739"/>
            <p:cNvSpPr/>
            <p:nvPr/>
          </p:nvSpPr>
          <p:spPr>
            <a:xfrm>
              <a:off x="4073000" y="3716600"/>
              <a:ext cx="77350" cy="278900"/>
            </a:xfrm>
            <a:custGeom>
              <a:avLst/>
              <a:gdLst/>
              <a:ahLst/>
              <a:cxnLst/>
              <a:rect l="0" t="0" r="0" b="0"/>
              <a:pathLst>
                <a:path w="3094" h="11156" fill="none" extrusionOk="0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4" name="Shape 740"/>
            <p:cNvSpPr/>
            <p:nvPr/>
          </p:nvSpPr>
          <p:spPr>
            <a:xfrm>
              <a:off x="4175900" y="3787250"/>
              <a:ext cx="77350" cy="208250"/>
            </a:xfrm>
            <a:custGeom>
              <a:avLst/>
              <a:gdLst/>
              <a:ahLst/>
              <a:cxnLst/>
              <a:rect l="0" t="0" r="0" b="0"/>
              <a:pathLst>
                <a:path w="3094" h="8330" fill="none" extrusionOk="0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15" name="Shape 741"/>
          <p:cNvGrpSpPr/>
          <p:nvPr userDrawn="1"/>
        </p:nvGrpSpPr>
        <p:grpSpPr>
          <a:xfrm>
            <a:off x="5116106" y="4181099"/>
            <a:ext cx="333016" cy="241699"/>
            <a:chOff x="4604550" y="3714775"/>
            <a:chExt cx="439625" cy="319075"/>
          </a:xfrm>
        </p:grpSpPr>
        <p:sp>
          <p:nvSpPr>
            <p:cNvPr id="216" name="Shape 742"/>
            <p:cNvSpPr/>
            <p:nvPr/>
          </p:nvSpPr>
          <p:spPr>
            <a:xfrm>
              <a:off x="4604550" y="3714775"/>
              <a:ext cx="439625" cy="319075"/>
            </a:xfrm>
            <a:custGeom>
              <a:avLst/>
              <a:gdLst/>
              <a:ahLst/>
              <a:cxnLst/>
              <a:rect l="0" t="0" r="0" b="0"/>
              <a:pathLst>
                <a:path w="17585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7" name="Shape 743"/>
            <p:cNvSpPr/>
            <p:nvPr/>
          </p:nvSpPr>
          <p:spPr>
            <a:xfrm>
              <a:off x="4647175" y="3761675"/>
              <a:ext cx="354400" cy="213725"/>
            </a:xfrm>
            <a:custGeom>
              <a:avLst/>
              <a:gdLst/>
              <a:ahLst/>
              <a:cxnLst/>
              <a:rect l="0" t="0" r="0" b="0"/>
              <a:pathLst>
                <a:path w="14176" h="8549" fill="none" extrusionOk="0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18" name="Shape 744"/>
          <p:cNvGrpSpPr/>
          <p:nvPr userDrawn="1"/>
        </p:nvGrpSpPr>
        <p:grpSpPr>
          <a:xfrm>
            <a:off x="5637285" y="4156196"/>
            <a:ext cx="318264" cy="282756"/>
            <a:chOff x="5292575" y="3681900"/>
            <a:chExt cx="420150" cy="373275"/>
          </a:xfrm>
        </p:grpSpPr>
        <p:sp>
          <p:nvSpPr>
            <p:cNvPr id="219" name="Shape 745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0" t="0" r="0" b="0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0" name="Shape 746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0" t="0" r="0" b="0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1" name="Shape 747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0" t="0" r="0" b="0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2" name="Shape 748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0" t="0" r="0" b="0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3" name="Shape 749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0" t="0" r="0" b="0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4" name="Shape 750"/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0" t="0" r="0" b="0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5" name="Shape 751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0" t="0" r="0" b="0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26" name="Shape 752"/>
          <p:cNvGrpSpPr/>
          <p:nvPr userDrawn="1"/>
        </p:nvGrpSpPr>
        <p:grpSpPr>
          <a:xfrm>
            <a:off x="6128486" y="4120215"/>
            <a:ext cx="354245" cy="354245"/>
            <a:chOff x="5941025" y="3634400"/>
            <a:chExt cx="467650" cy="467650"/>
          </a:xfrm>
        </p:grpSpPr>
        <p:sp>
          <p:nvSpPr>
            <p:cNvPr id="227" name="Shape 753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0" t="0" r="0" b="0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8" name="Shape 754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0" t="0" r="0" b="0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9" name="Shape 755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0" t="0" r="0" b="0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0" name="Shape 756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0" t="0" r="0" b="0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1" name="Shape 757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0" t="0" r="0" b="0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2" name="Shape 758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0" t="0" r="0" b="0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33" name="Shape 759"/>
          <p:cNvGrpSpPr/>
          <p:nvPr userDrawn="1"/>
        </p:nvGrpSpPr>
        <p:grpSpPr>
          <a:xfrm>
            <a:off x="6660288" y="4142827"/>
            <a:ext cx="309022" cy="309041"/>
            <a:chOff x="6643075" y="3664250"/>
            <a:chExt cx="407950" cy="407975"/>
          </a:xfrm>
        </p:grpSpPr>
        <p:sp>
          <p:nvSpPr>
            <p:cNvPr id="234" name="Shape 760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0" t="0" r="0" b="0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5" name="Shape 761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0" t="0" r="0" b="0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36" name="Shape 762"/>
          <p:cNvGrpSpPr/>
          <p:nvPr userDrawn="1"/>
        </p:nvGrpSpPr>
        <p:grpSpPr>
          <a:xfrm>
            <a:off x="2064669" y="4639103"/>
            <a:ext cx="334872" cy="334853"/>
            <a:chOff x="576250" y="4319400"/>
            <a:chExt cx="442075" cy="442050"/>
          </a:xfrm>
        </p:grpSpPr>
        <p:sp>
          <p:nvSpPr>
            <p:cNvPr id="237" name="Shape 763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0" t="0" r="0" b="0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8" name="Shape 764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0" t="0" r="0" b="0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9" name="Shape 765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0" t="0" r="0" b="0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0" name="Shape 766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0" t="0" r="0" b="0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41" name="Shape 767"/>
          <p:cNvSpPr/>
          <p:nvPr userDrawn="1"/>
        </p:nvSpPr>
        <p:spPr>
          <a:xfrm>
            <a:off x="2560037" y="4704198"/>
            <a:ext cx="362540" cy="204790"/>
          </a:xfrm>
          <a:custGeom>
            <a:avLst/>
            <a:gdLst/>
            <a:ahLst/>
            <a:cxnLst/>
            <a:rect l="0" t="0" r="0" b="0"/>
            <a:pathLst>
              <a:path w="19144" h="10814" fill="none" extrusionOk="0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w="12175" cap="rnd" cmpd="sng">
            <a:solidFill>
              <a:srgbClr val="B11F65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2" name="Shape 768"/>
          <p:cNvSpPr/>
          <p:nvPr userDrawn="1"/>
        </p:nvSpPr>
        <p:spPr>
          <a:xfrm>
            <a:off x="4624517" y="4652990"/>
            <a:ext cx="307185" cy="307204"/>
          </a:xfrm>
          <a:custGeom>
            <a:avLst/>
            <a:gdLst/>
            <a:ahLst/>
            <a:cxnLst/>
            <a:rect l="0" t="0" r="0" b="0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w="12175" cap="rnd" cmpd="sng">
            <a:solidFill>
              <a:srgbClr val="B11F65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3" name="Shape 769"/>
          <p:cNvSpPr/>
          <p:nvPr userDrawn="1"/>
        </p:nvSpPr>
        <p:spPr>
          <a:xfrm>
            <a:off x="4115314" y="4672363"/>
            <a:ext cx="307185" cy="268458"/>
          </a:xfrm>
          <a:custGeom>
            <a:avLst/>
            <a:gdLst/>
            <a:ahLst/>
            <a:cxnLst/>
            <a:rect l="0" t="0" r="0" b="0"/>
            <a:pathLst>
              <a:path w="16221" h="14176" fill="none" extrusionOk="0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noFill/>
          <a:ln w="12175" cap="rnd" cmpd="sng">
            <a:solidFill>
              <a:srgbClr val="B11F65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4" name="Shape 770"/>
          <p:cNvSpPr/>
          <p:nvPr userDrawn="1"/>
        </p:nvSpPr>
        <p:spPr>
          <a:xfrm>
            <a:off x="5132337" y="4651608"/>
            <a:ext cx="309950" cy="309969"/>
          </a:xfrm>
          <a:custGeom>
            <a:avLst/>
            <a:gdLst/>
            <a:ahLst/>
            <a:cxnLst/>
            <a:rect l="0" t="0" r="0" b="0"/>
            <a:pathLst>
              <a:path w="16367" h="16368" fill="none" extrusionOk="0">
                <a:moveTo>
                  <a:pt x="16074" y="4385"/>
                </a:moveTo>
                <a:lnTo>
                  <a:pt x="11983" y="293"/>
                </a:lnTo>
                <a:lnTo>
                  <a:pt x="11983" y="293"/>
                </a:lnTo>
                <a:lnTo>
                  <a:pt x="11812" y="171"/>
                </a:lnTo>
                <a:lnTo>
                  <a:pt x="11642" y="74"/>
                </a:lnTo>
                <a:lnTo>
                  <a:pt x="11447" y="25"/>
                </a:lnTo>
                <a:lnTo>
                  <a:pt x="11252" y="1"/>
                </a:lnTo>
                <a:lnTo>
                  <a:pt x="5115" y="1"/>
                </a:lnTo>
                <a:lnTo>
                  <a:pt x="5115" y="1"/>
                </a:lnTo>
                <a:lnTo>
                  <a:pt x="4920" y="25"/>
                </a:lnTo>
                <a:lnTo>
                  <a:pt x="4725" y="74"/>
                </a:lnTo>
                <a:lnTo>
                  <a:pt x="4554" y="171"/>
                </a:lnTo>
                <a:lnTo>
                  <a:pt x="4384" y="293"/>
                </a:lnTo>
                <a:lnTo>
                  <a:pt x="292" y="4385"/>
                </a:lnTo>
                <a:lnTo>
                  <a:pt x="292" y="4385"/>
                </a:lnTo>
                <a:lnTo>
                  <a:pt x="171" y="4555"/>
                </a:lnTo>
                <a:lnTo>
                  <a:pt x="73" y="4726"/>
                </a:lnTo>
                <a:lnTo>
                  <a:pt x="24" y="4921"/>
                </a:lnTo>
                <a:lnTo>
                  <a:pt x="0" y="5115"/>
                </a:lnTo>
                <a:lnTo>
                  <a:pt x="0" y="11253"/>
                </a:lnTo>
                <a:lnTo>
                  <a:pt x="0" y="11253"/>
                </a:lnTo>
                <a:lnTo>
                  <a:pt x="24" y="11448"/>
                </a:lnTo>
                <a:lnTo>
                  <a:pt x="73" y="11642"/>
                </a:lnTo>
                <a:lnTo>
                  <a:pt x="171" y="11813"/>
                </a:lnTo>
                <a:lnTo>
                  <a:pt x="292" y="11983"/>
                </a:lnTo>
                <a:lnTo>
                  <a:pt x="4384" y="16075"/>
                </a:lnTo>
                <a:lnTo>
                  <a:pt x="4384" y="16075"/>
                </a:lnTo>
                <a:lnTo>
                  <a:pt x="4554" y="16197"/>
                </a:lnTo>
                <a:lnTo>
                  <a:pt x="4725" y="16294"/>
                </a:lnTo>
                <a:lnTo>
                  <a:pt x="4920" y="16343"/>
                </a:lnTo>
                <a:lnTo>
                  <a:pt x="5115" y="16367"/>
                </a:lnTo>
                <a:lnTo>
                  <a:pt x="11252" y="16367"/>
                </a:lnTo>
                <a:lnTo>
                  <a:pt x="11252" y="16367"/>
                </a:lnTo>
                <a:lnTo>
                  <a:pt x="11447" y="16343"/>
                </a:lnTo>
                <a:lnTo>
                  <a:pt x="11642" y="16294"/>
                </a:lnTo>
                <a:lnTo>
                  <a:pt x="11812" y="16197"/>
                </a:lnTo>
                <a:lnTo>
                  <a:pt x="11983" y="16075"/>
                </a:lnTo>
                <a:lnTo>
                  <a:pt x="16074" y="11983"/>
                </a:lnTo>
                <a:lnTo>
                  <a:pt x="16074" y="11983"/>
                </a:lnTo>
                <a:lnTo>
                  <a:pt x="16196" y="11813"/>
                </a:lnTo>
                <a:lnTo>
                  <a:pt x="16294" y="11642"/>
                </a:lnTo>
                <a:lnTo>
                  <a:pt x="16342" y="11448"/>
                </a:lnTo>
                <a:lnTo>
                  <a:pt x="16367" y="11253"/>
                </a:lnTo>
                <a:lnTo>
                  <a:pt x="16367" y="5115"/>
                </a:lnTo>
                <a:lnTo>
                  <a:pt x="16367" y="5115"/>
                </a:lnTo>
                <a:lnTo>
                  <a:pt x="16342" y="4921"/>
                </a:lnTo>
                <a:lnTo>
                  <a:pt x="16294" y="4726"/>
                </a:lnTo>
                <a:lnTo>
                  <a:pt x="16196" y="4555"/>
                </a:lnTo>
                <a:lnTo>
                  <a:pt x="16074" y="4385"/>
                </a:lnTo>
                <a:lnTo>
                  <a:pt x="16074" y="4385"/>
                </a:lnTo>
                <a:close/>
                <a:moveTo>
                  <a:pt x="9864" y="8452"/>
                </a:moveTo>
                <a:lnTo>
                  <a:pt x="11203" y="9792"/>
                </a:lnTo>
                <a:lnTo>
                  <a:pt x="11203" y="9792"/>
                </a:lnTo>
                <a:lnTo>
                  <a:pt x="11252" y="9840"/>
                </a:lnTo>
                <a:lnTo>
                  <a:pt x="11276" y="9913"/>
                </a:lnTo>
                <a:lnTo>
                  <a:pt x="11301" y="10059"/>
                </a:lnTo>
                <a:lnTo>
                  <a:pt x="11276" y="10206"/>
                </a:lnTo>
                <a:lnTo>
                  <a:pt x="11252" y="10279"/>
                </a:lnTo>
                <a:lnTo>
                  <a:pt x="11203" y="10327"/>
                </a:lnTo>
                <a:lnTo>
                  <a:pt x="10327" y="11204"/>
                </a:lnTo>
                <a:lnTo>
                  <a:pt x="10327" y="11204"/>
                </a:lnTo>
                <a:lnTo>
                  <a:pt x="10278" y="11253"/>
                </a:lnTo>
                <a:lnTo>
                  <a:pt x="10205" y="11277"/>
                </a:lnTo>
                <a:lnTo>
                  <a:pt x="10059" y="11302"/>
                </a:lnTo>
                <a:lnTo>
                  <a:pt x="9913" y="11277"/>
                </a:lnTo>
                <a:lnTo>
                  <a:pt x="9840" y="11253"/>
                </a:lnTo>
                <a:lnTo>
                  <a:pt x="9791" y="11204"/>
                </a:lnTo>
                <a:lnTo>
                  <a:pt x="8451" y="9865"/>
                </a:lnTo>
                <a:lnTo>
                  <a:pt x="8451" y="9865"/>
                </a:lnTo>
                <a:lnTo>
                  <a:pt x="8403" y="9816"/>
                </a:lnTo>
                <a:lnTo>
                  <a:pt x="8330" y="9792"/>
                </a:lnTo>
                <a:lnTo>
                  <a:pt x="8183" y="9767"/>
                </a:lnTo>
                <a:lnTo>
                  <a:pt x="8037" y="9792"/>
                </a:lnTo>
                <a:lnTo>
                  <a:pt x="7964" y="9816"/>
                </a:lnTo>
                <a:lnTo>
                  <a:pt x="7915" y="9865"/>
                </a:lnTo>
                <a:lnTo>
                  <a:pt x="6576" y="11204"/>
                </a:lnTo>
                <a:lnTo>
                  <a:pt x="6576" y="11204"/>
                </a:lnTo>
                <a:lnTo>
                  <a:pt x="6527" y="11253"/>
                </a:lnTo>
                <a:lnTo>
                  <a:pt x="6454" y="11277"/>
                </a:lnTo>
                <a:lnTo>
                  <a:pt x="6308" y="11302"/>
                </a:lnTo>
                <a:lnTo>
                  <a:pt x="6162" y="11277"/>
                </a:lnTo>
                <a:lnTo>
                  <a:pt x="6089" y="11253"/>
                </a:lnTo>
                <a:lnTo>
                  <a:pt x="6040" y="11204"/>
                </a:lnTo>
                <a:lnTo>
                  <a:pt x="5163" y="10327"/>
                </a:lnTo>
                <a:lnTo>
                  <a:pt x="5163" y="10327"/>
                </a:lnTo>
                <a:lnTo>
                  <a:pt x="5115" y="10279"/>
                </a:lnTo>
                <a:lnTo>
                  <a:pt x="5090" y="10206"/>
                </a:lnTo>
                <a:lnTo>
                  <a:pt x="5066" y="10059"/>
                </a:lnTo>
                <a:lnTo>
                  <a:pt x="5090" y="9913"/>
                </a:lnTo>
                <a:lnTo>
                  <a:pt x="5115" y="9840"/>
                </a:lnTo>
                <a:lnTo>
                  <a:pt x="5163" y="9792"/>
                </a:lnTo>
                <a:lnTo>
                  <a:pt x="6503" y="8452"/>
                </a:lnTo>
                <a:lnTo>
                  <a:pt x="6503" y="8452"/>
                </a:lnTo>
                <a:lnTo>
                  <a:pt x="6552" y="8403"/>
                </a:lnTo>
                <a:lnTo>
                  <a:pt x="6576" y="8330"/>
                </a:lnTo>
                <a:lnTo>
                  <a:pt x="6600" y="8184"/>
                </a:lnTo>
                <a:lnTo>
                  <a:pt x="6576" y="8038"/>
                </a:lnTo>
                <a:lnTo>
                  <a:pt x="6552" y="7965"/>
                </a:lnTo>
                <a:lnTo>
                  <a:pt x="6503" y="7916"/>
                </a:lnTo>
                <a:lnTo>
                  <a:pt x="5163" y="6577"/>
                </a:lnTo>
                <a:lnTo>
                  <a:pt x="5163" y="6577"/>
                </a:lnTo>
                <a:lnTo>
                  <a:pt x="5115" y="6528"/>
                </a:lnTo>
                <a:lnTo>
                  <a:pt x="5090" y="6455"/>
                </a:lnTo>
                <a:lnTo>
                  <a:pt x="5066" y="6309"/>
                </a:lnTo>
                <a:lnTo>
                  <a:pt x="5090" y="6163"/>
                </a:lnTo>
                <a:lnTo>
                  <a:pt x="5115" y="6090"/>
                </a:lnTo>
                <a:lnTo>
                  <a:pt x="5163" y="6041"/>
                </a:lnTo>
                <a:lnTo>
                  <a:pt x="6040" y="5164"/>
                </a:lnTo>
                <a:lnTo>
                  <a:pt x="6040" y="5164"/>
                </a:lnTo>
                <a:lnTo>
                  <a:pt x="6089" y="5115"/>
                </a:lnTo>
                <a:lnTo>
                  <a:pt x="6162" y="5091"/>
                </a:lnTo>
                <a:lnTo>
                  <a:pt x="6308" y="5067"/>
                </a:lnTo>
                <a:lnTo>
                  <a:pt x="6454" y="5091"/>
                </a:lnTo>
                <a:lnTo>
                  <a:pt x="6527" y="5115"/>
                </a:lnTo>
                <a:lnTo>
                  <a:pt x="6576" y="5164"/>
                </a:lnTo>
                <a:lnTo>
                  <a:pt x="7915" y="6504"/>
                </a:lnTo>
                <a:lnTo>
                  <a:pt x="7915" y="6504"/>
                </a:lnTo>
                <a:lnTo>
                  <a:pt x="7964" y="6552"/>
                </a:lnTo>
                <a:lnTo>
                  <a:pt x="8037" y="6577"/>
                </a:lnTo>
                <a:lnTo>
                  <a:pt x="8183" y="6601"/>
                </a:lnTo>
                <a:lnTo>
                  <a:pt x="8330" y="6577"/>
                </a:lnTo>
                <a:lnTo>
                  <a:pt x="8403" y="6552"/>
                </a:lnTo>
                <a:lnTo>
                  <a:pt x="8451" y="6504"/>
                </a:lnTo>
                <a:lnTo>
                  <a:pt x="9791" y="5164"/>
                </a:lnTo>
                <a:lnTo>
                  <a:pt x="9791" y="5164"/>
                </a:lnTo>
                <a:lnTo>
                  <a:pt x="9840" y="5115"/>
                </a:lnTo>
                <a:lnTo>
                  <a:pt x="9913" y="5091"/>
                </a:lnTo>
                <a:lnTo>
                  <a:pt x="10059" y="5067"/>
                </a:lnTo>
                <a:lnTo>
                  <a:pt x="10205" y="5091"/>
                </a:lnTo>
                <a:lnTo>
                  <a:pt x="10278" y="5115"/>
                </a:lnTo>
                <a:lnTo>
                  <a:pt x="10327" y="5164"/>
                </a:lnTo>
                <a:lnTo>
                  <a:pt x="11203" y="6041"/>
                </a:lnTo>
                <a:lnTo>
                  <a:pt x="11203" y="6041"/>
                </a:lnTo>
                <a:lnTo>
                  <a:pt x="11252" y="6090"/>
                </a:lnTo>
                <a:lnTo>
                  <a:pt x="11276" y="6163"/>
                </a:lnTo>
                <a:lnTo>
                  <a:pt x="11301" y="6309"/>
                </a:lnTo>
                <a:lnTo>
                  <a:pt x="11276" y="6455"/>
                </a:lnTo>
                <a:lnTo>
                  <a:pt x="11252" y="6528"/>
                </a:lnTo>
                <a:lnTo>
                  <a:pt x="11203" y="6577"/>
                </a:lnTo>
                <a:lnTo>
                  <a:pt x="9864" y="7916"/>
                </a:lnTo>
                <a:lnTo>
                  <a:pt x="9864" y="7916"/>
                </a:lnTo>
                <a:lnTo>
                  <a:pt x="9815" y="7965"/>
                </a:lnTo>
                <a:lnTo>
                  <a:pt x="9791" y="8038"/>
                </a:lnTo>
                <a:lnTo>
                  <a:pt x="9766" y="8184"/>
                </a:lnTo>
                <a:lnTo>
                  <a:pt x="9791" y="8330"/>
                </a:lnTo>
                <a:lnTo>
                  <a:pt x="9815" y="8403"/>
                </a:lnTo>
                <a:lnTo>
                  <a:pt x="9864" y="8452"/>
                </a:lnTo>
                <a:lnTo>
                  <a:pt x="9864" y="8452"/>
                </a:lnTo>
                <a:close/>
              </a:path>
            </a:pathLst>
          </a:custGeom>
          <a:noFill/>
          <a:ln w="12175" cap="rnd" cmpd="sng">
            <a:solidFill>
              <a:srgbClr val="B11F65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45" name="Shape 771"/>
          <p:cNvGrpSpPr/>
          <p:nvPr userDrawn="1"/>
        </p:nvGrpSpPr>
        <p:grpSpPr>
          <a:xfrm>
            <a:off x="5618840" y="4656165"/>
            <a:ext cx="355154" cy="293361"/>
            <a:chOff x="5268225" y="4341925"/>
            <a:chExt cx="468850" cy="387275"/>
          </a:xfrm>
        </p:grpSpPr>
        <p:sp>
          <p:nvSpPr>
            <p:cNvPr id="246" name="Shape 772"/>
            <p:cNvSpPr/>
            <p:nvPr/>
          </p:nvSpPr>
          <p:spPr>
            <a:xfrm>
              <a:off x="5652425" y="4676800"/>
              <a:ext cx="65775" cy="52400"/>
            </a:xfrm>
            <a:custGeom>
              <a:avLst/>
              <a:gdLst/>
              <a:ahLst/>
              <a:cxnLst/>
              <a:rect l="0" t="0" r="0" b="0"/>
              <a:pathLst>
                <a:path w="2631" h="2096" fill="none" extrusionOk="0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122" y="1291"/>
                  </a:lnTo>
                  <a:lnTo>
                    <a:pt x="244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412" y="1511"/>
                  </a:lnTo>
                  <a:lnTo>
                    <a:pt x="2533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7" name="Shape 773"/>
            <p:cNvSpPr/>
            <p:nvPr/>
          </p:nvSpPr>
          <p:spPr>
            <a:xfrm>
              <a:off x="5287100" y="4676800"/>
              <a:ext cx="65775" cy="52400"/>
            </a:xfrm>
            <a:custGeom>
              <a:avLst/>
              <a:gdLst/>
              <a:ahLst/>
              <a:cxnLst/>
              <a:rect l="0" t="0" r="0" b="0"/>
              <a:pathLst>
                <a:path w="2631" h="2096" fill="none" extrusionOk="0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98" y="1291"/>
                  </a:lnTo>
                  <a:lnTo>
                    <a:pt x="220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387" y="1511"/>
                  </a:lnTo>
                  <a:lnTo>
                    <a:pt x="2509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8" name="Shape 774"/>
            <p:cNvSpPr/>
            <p:nvPr/>
          </p:nvSpPr>
          <p:spPr>
            <a:xfrm>
              <a:off x="5268225" y="4341925"/>
              <a:ext cx="468850" cy="333075"/>
            </a:xfrm>
            <a:custGeom>
              <a:avLst/>
              <a:gdLst/>
              <a:ahLst/>
              <a:cxnLst/>
              <a:rect l="0" t="0" r="0" b="0"/>
              <a:pathLst>
                <a:path w="18754" h="13323" fill="none" extrusionOk="0">
                  <a:moveTo>
                    <a:pt x="18754" y="5553"/>
                  </a:moveTo>
                  <a:lnTo>
                    <a:pt x="18754" y="5553"/>
                  </a:lnTo>
                  <a:lnTo>
                    <a:pt x="18730" y="5334"/>
                  </a:lnTo>
                  <a:lnTo>
                    <a:pt x="18681" y="5091"/>
                  </a:lnTo>
                  <a:lnTo>
                    <a:pt x="18583" y="4847"/>
                  </a:lnTo>
                  <a:lnTo>
                    <a:pt x="18462" y="4628"/>
                  </a:lnTo>
                  <a:lnTo>
                    <a:pt x="18291" y="4433"/>
                  </a:lnTo>
                  <a:lnTo>
                    <a:pt x="18121" y="4287"/>
                  </a:lnTo>
                  <a:lnTo>
                    <a:pt x="18023" y="4214"/>
                  </a:lnTo>
                  <a:lnTo>
                    <a:pt x="17926" y="4165"/>
                  </a:lnTo>
                  <a:lnTo>
                    <a:pt x="17828" y="4141"/>
                  </a:lnTo>
                  <a:lnTo>
                    <a:pt x="17731" y="4141"/>
                  </a:lnTo>
                  <a:lnTo>
                    <a:pt x="16489" y="4141"/>
                  </a:lnTo>
                  <a:lnTo>
                    <a:pt x="15588" y="1803"/>
                  </a:lnTo>
                  <a:lnTo>
                    <a:pt x="15588" y="1803"/>
                  </a:lnTo>
                  <a:lnTo>
                    <a:pt x="15490" y="1583"/>
                  </a:lnTo>
                  <a:lnTo>
                    <a:pt x="15344" y="1364"/>
                  </a:lnTo>
                  <a:lnTo>
                    <a:pt x="15174" y="1169"/>
                  </a:lnTo>
                  <a:lnTo>
                    <a:pt x="15003" y="975"/>
                  </a:lnTo>
                  <a:lnTo>
                    <a:pt x="14784" y="804"/>
                  </a:lnTo>
                  <a:lnTo>
                    <a:pt x="14565" y="658"/>
                  </a:lnTo>
                  <a:lnTo>
                    <a:pt x="14346" y="536"/>
                  </a:lnTo>
                  <a:lnTo>
                    <a:pt x="14102" y="439"/>
                  </a:lnTo>
                  <a:lnTo>
                    <a:pt x="14102" y="439"/>
                  </a:lnTo>
                  <a:lnTo>
                    <a:pt x="13810" y="390"/>
                  </a:lnTo>
                  <a:lnTo>
                    <a:pt x="13444" y="317"/>
                  </a:lnTo>
                  <a:lnTo>
                    <a:pt x="12933" y="220"/>
                  </a:lnTo>
                  <a:lnTo>
                    <a:pt x="12275" y="147"/>
                  </a:lnTo>
                  <a:lnTo>
                    <a:pt x="11472" y="73"/>
                  </a:lnTo>
                  <a:lnTo>
                    <a:pt x="10498" y="25"/>
                  </a:lnTo>
                  <a:lnTo>
                    <a:pt x="9377" y="0"/>
                  </a:lnTo>
                  <a:lnTo>
                    <a:pt x="9377" y="0"/>
                  </a:lnTo>
                  <a:lnTo>
                    <a:pt x="8257" y="25"/>
                  </a:lnTo>
                  <a:lnTo>
                    <a:pt x="7283" y="73"/>
                  </a:lnTo>
                  <a:lnTo>
                    <a:pt x="6479" y="147"/>
                  </a:lnTo>
                  <a:lnTo>
                    <a:pt x="5821" y="220"/>
                  </a:lnTo>
                  <a:lnTo>
                    <a:pt x="5310" y="317"/>
                  </a:lnTo>
                  <a:lnTo>
                    <a:pt x="4945" y="390"/>
                  </a:lnTo>
                  <a:lnTo>
                    <a:pt x="4652" y="439"/>
                  </a:lnTo>
                  <a:lnTo>
                    <a:pt x="4652" y="439"/>
                  </a:lnTo>
                  <a:lnTo>
                    <a:pt x="4409" y="536"/>
                  </a:lnTo>
                  <a:lnTo>
                    <a:pt x="4190" y="658"/>
                  </a:lnTo>
                  <a:lnTo>
                    <a:pt x="3970" y="804"/>
                  </a:lnTo>
                  <a:lnTo>
                    <a:pt x="3751" y="975"/>
                  </a:lnTo>
                  <a:lnTo>
                    <a:pt x="3581" y="1169"/>
                  </a:lnTo>
                  <a:lnTo>
                    <a:pt x="3410" y="1364"/>
                  </a:lnTo>
                  <a:lnTo>
                    <a:pt x="3264" y="1583"/>
                  </a:lnTo>
                  <a:lnTo>
                    <a:pt x="3167" y="1803"/>
                  </a:lnTo>
                  <a:lnTo>
                    <a:pt x="2266" y="4141"/>
                  </a:lnTo>
                  <a:lnTo>
                    <a:pt x="1023" y="4141"/>
                  </a:lnTo>
                  <a:lnTo>
                    <a:pt x="1023" y="4141"/>
                  </a:lnTo>
                  <a:lnTo>
                    <a:pt x="926" y="4141"/>
                  </a:lnTo>
                  <a:lnTo>
                    <a:pt x="829" y="4165"/>
                  </a:lnTo>
                  <a:lnTo>
                    <a:pt x="731" y="4214"/>
                  </a:lnTo>
                  <a:lnTo>
                    <a:pt x="634" y="4287"/>
                  </a:lnTo>
                  <a:lnTo>
                    <a:pt x="463" y="4433"/>
                  </a:lnTo>
                  <a:lnTo>
                    <a:pt x="293" y="4628"/>
                  </a:lnTo>
                  <a:lnTo>
                    <a:pt x="171" y="4847"/>
                  </a:lnTo>
                  <a:lnTo>
                    <a:pt x="74" y="5091"/>
                  </a:lnTo>
                  <a:lnTo>
                    <a:pt x="25" y="5334"/>
                  </a:lnTo>
                  <a:lnTo>
                    <a:pt x="1" y="5553"/>
                  </a:lnTo>
                  <a:lnTo>
                    <a:pt x="1" y="5553"/>
                  </a:lnTo>
                  <a:lnTo>
                    <a:pt x="25" y="5748"/>
                  </a:lnTo>
                  <a:lnTo>
                    <a:pt x="74" y="5894"/>
                  </a:lnTo>
                  <a:lnTo>
                    <a:pt x="171" y="6016"/>
                  </a:lnTo>
                  <a:lnTo>
                    <a:pt x="293" y="6089"/>
                  </a:lnTo>
                  <a:lnTo>
                    <a:pt x="463" y="6138"/>
                  </a:lnTo>
                  <a:lnTo>
                    <a:pt x="634" y="6187"/>
                  </a:lnTo>
                  <a:lnTo>
                    <a:pt x="1023" y="6187"/>
                  </a:lnTo>
                  <a:lnTo>
                    <a:pt x="1462" y="6187"/>
                  </a:lnTo>
                  <a:lnTo>
                    <a:pt x="1145" y="7015"/>
                  </a:lnTo>
                  <a:lnTo>
                    <a:pt x="1145" y="7015"/>
                  </a:lnTo>
                  <a:lnTo>
                    <a:pt x="999" y="7526"/>
                  </a:lnTo>
                  <a:lnTo>
                    <a:pt x="877" y="8086"/>
                  </a:lnTo>
                  <a:lnTo>
                    <a:pt x="780" y="8671"/>
                  </a:lnTo>
                  <a:lnTo>
                    <a:pt x="756" y="9207"/>
                  </a:lnTo>
                  <a:lnTo>
                    <a:pt x="756" y="13323"/>
                  </a:lnTo>
                  <a:lnTo>
                    <a:pt x="17999" y="13323"/>
                  </a:lnTo>
                  <a:lnTo>
                    <a:pt x="17999" y="9207"/>
                  </a:lnTo>
                  <a:lnTo>
                    <a:pt x="17999" y="9207"/>
                  </a:lnTo>
                  <a:lnTo>
                    <a:pt x="17975" y="8671"/>
                  </a:lnTo>
                  <a:lnTo>
                    <a:pt x="17877" y="8086"/>
                  </a:lnTo>
                  <a:lnTo>
                    <a:pt x="17755" y="7526"/>
                  </a:lnTo>
                  <a:lnTo>
                    <a:pt x="17609" y="7015"/>
                  </a:lnTo>
                  <a:lnTo>
                    <a:pt x="17293" y="6187"/>
                  </a:lnTo>
                  <a:lnTo>
                    <a:pt x="17731" y="6187"/>
                  </a:lnTo>
                  <a:lnTo>
                    <a:pt x="17731" y="6187"/>
                  </a:lnTo>
                  <a:lnTo>
                    <a:pt x="18121" y="6187"/>
                  </a:lnTo>
                  <a:lnTo>
                    <a:pt x="18291" y="6138"/>
                  </a:lnTo>
                  <a:lnTo>
                    <a:pt x="18462" y="6089"/>
                  </a:lnTo>
                  <a:lnTo>
                    <a:pt x="18583" y="6016"/>
                  </a:lnTo>
                  <a:lnTo>
                    <a:pt x="18681" y="5894"/>
                  </a:lnTo>
                  <a:lnTo>
                    <a:pt x="18730" y="5748"/>
                  </a:lnTo>
                  <a:lnTo>
                    <a:pt x="18754" y="5553"/>
                  </a:lnTo>
                  <a:lnTo>
                    <a:pt x="18754" y="5553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9" name="Shape 775"/>
            <p:cNvSpPr/>
            <p:nvPr/>
          </p:nvSpPr>
          <p:spPr>
            <a:xfrm>
              <a:off x="5351025" y="4375400"/>
              <a:ext cx="303250" cy="149825"/>
            </a:xfrm>
            <a:custGeom>
              <a:avLst/>
              <a:gdLst/>
              <a:ahLst/>
              <a:cxnLst/>
              <a:rect l="0" t="0" r="0" b="0"/>
              <a:pathLst>
                <a:path w="12130" h="5993" fill="none" extrusionOk="0">
                  <a:moveTo>
                    <a:pt x="1" y="4628"/>
                  </a:moveTo>
                  <a:lnTo>
                    <a:pt x="1" y="4628"/>
                  </a:lnTo>
                  <a:lnTo>
                    <a:pt x="171" y="4019"/>
                  </a:lnTo>
                  <a:lnTo>
                    <a:pt x="585" y="2656"/>
                  </a:lnTo>
                  <a:lnTo>
                    <a:pt x="805" y="1925"/>
                  </a:lnTo>
                  <a:lnTo>
                    <a:pt x="1024" y="1292"/>
                  </a:lnTo>
                  <a:lnTo>
                    <a:pt x="1194" y="829"/>
                  </a:lnTo>
                  <a:lnTo>
                    <a:pt x="1267" y="707"/>
                  </a:lnTo>
                  <a:lnTo>
                    <a:pt x="1316" y="658"/>
                  </a:lnTo>
                  <a:lnTo>
                    <a:pt x="1316" y="658"/>
                  </a:lnTo>
                  <a:lnTo>
                    <a:pt x="1535" y="561"/>
                  </a:lnTo>
                  <a:lnTo>
                    <a:pt x="1852" y="464"/>
                  </a:lnTo>
                  <a:lnTo>
                    <a:pt x="2315" y="342"/>
                  </a:lnTo>
                  <a:lnTo>
                    <a:pt x="2948" y="220"/>
                  </a:lnTo>
                  <a:lnTo>
                    <a:pt x="3776" y="98"/>
                  </a:lnTo>
                  <a:lnTo>
                    <a:pt x="4799" y="25"/>
                  </a:lnTo>
                  <a:lnTo>
                    <a:pt x="5408" y="1"/>
                  </a:lnTo>
                  <a:lnTo>
                    <a:pt x="6065" y="1"/>
                  </a:lnTo>
                  <a:lnTo>
                    <a:pt x="6065" y="1"/>
                  </a:lnTo>
                  <a:lnTo>
                    <a:pt x="6723" y="1"/>
                  </a:lnTo>
                  <a:lnTo>
                    <a:pt x="7332" y="25"/>
                  </a:lnTo>
                  <a:lnTo>
                    <a:pt x="8355" y="98"/>
                  </a:lnTo>
                  <a:lnTo>
                    <a:pt x="9183" y="220"/>
                  </a:lnTo>
                  <a:lnTo>
                    <a:pt x="9816" y="342"/>
                  </a:lnTo>
                  <a:lnTo>
                    <a:pt x="10279" y="464"/>
                  </a:lnTo>
                  <a:lnTo>
                    <a:pt x="10595" y="561"/>
                  </a:lnTo>
                  <a:lnTo>
                    <a:pt x="10814" y="658"/>
                  </a:lnTo>
                  <a:lnTo>
                    <a:pt x="10814" y="658"/>
                  </a:lnTo>
                  <a:lnTo>
                    <a:pt x="10863" y="707"/>
                  </a:lnTo>
                  <a:lnTo>
                    <a:pt x="10936" y="829"/>
                  </a:lnTo>
                  <a:lnTo>
                    <a:pt x="11107" y="1292"/>
                  </a:lnTo>
                  <a:lnTo>
                    <a:pt x="11326" y="1925"/>
                  </a:lnTo>
                  <a:lnTo>
                    <a:pt x="11545" y="2656"/>
                  </a:lnTo>
                  <a:lnTo>
                    <a:pt x="11959" y="4019"/>
                  </a:lnTo>
                  <a:lnTo>
                    <a:pt x="12130" y="4628"/>
                  </a:lnTo>
                  <a:lnTo>
                    <a:pt x="12130" y="4628"/>
                  </a:lnTo>
                  <a:lnTo>
                    <a:pt x="12105" y="4677"/>
                  </a:lnTo>
                  <a:lnTo>
                    <a:pt x="12057" y="4750"/>
                  </a:lnTo>
                  <a:lnTo>
                    <a:pt x="11959" y="4823"/>
                  </a:lnTo>
                  <a:lnTo>
                    <a:pt x="11813" y="4921"/>
                  </a:lnTo>
                  <a:lnTo>
                    <a:pt x="11618" y="5042"/>
                  </a:lnTo>
                  <a:lnTo>
                    <a:pt x="11375" y="5164"/>
                  </a:lnTo>
                  <a:lnTo>
                    <a:pt x="11058" y="5262"/>
                  </a:lnTo>
                  <a:lnTo>
                    <a:pt x="10717" y="5383"/>
                  </a:lnTo>
                  <a:lnTo>
                    <a:pt x="10327" y="5505"/>
                  </a:lnTo>
                  <a:lnTo>
                    <a:pt x="9865" y="5627"/>
                  </a:lnTo>
                  <a:lnTo>
                    <a:pt x="9377" y="5724"/>
                  </a:lnTo>
                  <a:lnTo>
                    <a:pt x="8817" y="5822"/>
                  </a:lnTo>
                  <a:lnTo>
                    <a:pt x="8208" y="5895"/>
                  </a:lnTo>
                  <a:lnTo>
                    <a:pt x="7551" y="5944"/>
                  </a:lnTo>
                  <a:lnTo>
                    <a:pt x="6845" y="5992"/>
                  </a:lnTo>
                  <a:lnTo>
                    <a:pt x="6065" y="5992"/>
                  </a:lnTo>
                  <a:lnTo>
                    <a:pt x="6065" y="5992"/>
                  </a:lnTo>
                  <a:lnTo>
                    <a:pt x="5286" y="5992"/>
                  </a:lnTo>
                  <a:lnTo>
                    <a:pt x="4580" y="5944"/>
                  </a:lnTo>
                  <a:lnTo>
                    <a:pt x="3922" y="5895"/>
                  </a:lnTo>
                  <a:lnTo>
                    <a:pt x="3313" y="5822"/>
                  </a:lnTo>
                  <a:lnTo>
                    <a:pt x="2753" y="5724"/>
                  </a:lnTo>
                  <a:lnTo>
                    <a:pt x="2266" y="5627"/>
                  </a:lnTo>
                  <a:lnTo>
                    <a:pt x="1803" y="5505"/>
                  </a:lnTo>
                  <a:lnTo>
                    <a:pt x="1413" y="5383"/>
                  </a:lnTo>
                  <a:lnTo>
                    <a:pt x="1072" y="5262"/>
                  </a:lnTo>
                  <a:lnTo>
                    <a:pt x="756" y="5164"/>
                  </a:lnTo>
                  <a:lnTo>
                    <a:pt x="512" y="5042"/>
                  </a:lnTo>
                  <a:lnTo>
                    <a:pt x="317" y="4921"/>
                  </a:lnTo>
                  <a:lnTo>
                    <a:pt x="171" y="4823"/>
                  </a:lnTo>
                  <a:lnTo>
                    <a:pt x="74" y="4750"/>
                  </a:lnTo>
                  <a:lnTo>
                    <a:pt x="25" y="4677"/>
                  </a:lnTo>
                  <a:lnTo>
                    <a:pt x="1" y="4628"/>
                  </a:lnTo>
                  <a:lnTo>
                    <a:pt x="1" y="4628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0" name="Shape 776"/>
            <p:cNvSpPr/>
            <p:nvPr/>
          </p:nvSpPr>
          <p:spPr>
            <a:xfrm>
              <a:off x="5326675" y="4569025"/>
              <a:ext cx="81000" cy="65175"/>
            </a:xfrm>
            <a:custGeom>
              <a:avLst/>
              <a:gdLst/>
              <a:ahLst/>
              <a:cxnLst/>
              <a:rect l="0" t="0" r="0" b="0"/>
              <a:pathLst>
                <a:path w="3240" h="2607" fill="none" extrusionOk="0">
                  <a:moveTo>
                    <a:pt x="1632" y="2607"/>
                  </a:moveTo>
                  <a:lnTo>
                    <a:pt x="1632" y="2607"/>
                  </a:lnTo>
                  <a:lnTo>
                    <a:pt x="1291" y="2582"/>
                  </a:lnTo>
                  <a:lnTo>
                    <a:pt x="999" y="2509"/>
                  </a:lnTo>
                  <a:lnTo>
                    <a:pt x="731" y="2388"/>
                  </a:lnTo>
                  <a:lnTo>
                    <a:pt x="488" y="2217"/>
                  </a:lnTo>
                  <a:lnTo>
                    <a:pt x="293" y="2047"/>
                  </a:lnTo>
                  <a:lnTo>
                    <a:pt x="122" y="1803"/>
                  </a:lnTo>
                  <a:lnTo>
                    <a:pt x="74" y="1706"/>
                  </a:lnTo>
                  <a:lnTo>
                    <a:pt x="49" y="1559"/>
                  </a:lnTo>
                  <a:lnTo>
                    <a:pt x="25" y="1438"/>
                  </a:lnTo>
                  <a:lnTo>
                    <a:pt x="1" y="1316"/>
                  </a:lnTo>
                  <a:lnTo>
                    <a:pt x="1" y="1316"/>
                  </a:lnTo>
                  <a:lnTo>
                    <a:pt x="25" y="1170"/>
                  </a:lnTo>
                  <a:lnTo>
                    <a:pt x="49" y="1048"/>
                  </a:lnTo>
                  <a:lnTo>
                    <a:pt x="74" y="926"/>
                  </a:lnTo>
                  <a:lnTo>
                    <a:pt x="122" y="804"/>
                  </a:lnTo>
                  <a:lnTo>
                    <a:pt x="293" y="585"/>
                  </a:lnTo>
                  <a:lnTo>
                    <a:pt x="488" y="390"/>
                  </a:lnTo>
                  <a:lnTo>
                    <a:pt x="731" y="220"/>
                  </a:lnTo>
                  <a:lnTo>
                    <a:pt x="999" y="98"/>
                  </a:lnTo>
                  <a:lnTo>
                    <a:pt x="1291" y="25"/>
                  </a:lnTo>
                  <a:lnTo>
                    <a:pt x="1632" y="1"/>
                  </a:lnTo>
                  <a:lnTo>
                    <a:pt x="1632" y="1"/>
                  </a:lnTo>
                  <a:lnTo>
                    <a:pt x="1803" y="1"/>
                  </a:lnTo>
                  <a:lnTo>
                    <a:pt x="1949" y="49"/>
                  </a:lnTo>
                  <a:lnTo>
                    <a:pt x="2120" y="98"/>
                  </a:lnTo>
                  <a:lnTo>
                    <a:pt x="2266" y="171"/>
                  </a:lnTo>
                  <a:lnTo>
                    <a:pt x="2412" y="269"/>
                  </a:lnTo>
                  <a:lnTo>
                    <a:pt x="2534" y="390"/>
                  </a:lnTo>
                  <a:lnTo>
                    <a:pt x="2777" y="634"/>
                  </a:lnTo>
                  <a:lnTo>
                    <a:pt x="2972" y="926"/>
                  </a:lnTo>
                  <a:lnTo>
                    <a:pt x="3118" y="1219"/>
                  </a:lnTo>
                  <a:lnTo>
                    <a:pt x="3215" y="1535"/>
                  </a:lnTo>
                  <a:lnTo>
                    <a:pt x="3240" y="1681"/>
                  </a:lnTo>
                  <a:lnTo>
                    <a:pt x="3240" y="1803"/>
                  </a:lnTo>
                  <a:lnTo>
                    <a:pt x="3240" y="1803"/>
                  </a:lnTo>
                  <a:lnTo>
                    <a:pt x="3240" y="1949"/>
                  </a:lnTo>
                  <a:lnTo>
                    <a:pt x="3215" y="2047"/>
                  </a:lnTo>
                  <a:lnTo>
                    <a:pt x="3167" y="2144"/>
                  </a:lnTo>
                  <a:lnTo>
                    <a:pt x="3118" y="2241"/>
                  </a:lnTo>
                  <a:lnTo>
                    <a:pt x="3045" y="2314"/>
                  </a:lnTo>
                  <a:lnTo>
                    <a:pt x="2972" y="2388"/>
                  </a:lnTo>
                  <a:lnTo>
                    <a:pt x="2777" y="2485"/>
                  </a:lnTo>
                  <a:lnTo>
                    <a:pt x="2534" y="2558"/>
                  </a:lnTo>
                  <a:lnTo>
                    <a:pt x="2266" y="2582"/>
                  </a:lnTo>
                  <a:lnTo>
                    <a:pt x="1949" y="2607"/>
                  </a:lnTo>
                  <a:lnTo>
                    <a:pt x="1632" y="2607"/>
                  </a:lnTo>
                  <a:lnTo>
                    <a:pt x="1632" y="2607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1" name="Shape 777"/>
            <p:cNvSpPr/>
            <p:nvPr/>
          </p:nvSpPr>
          <p:spPr>
            <a:xfrm>
              <a:off x="5447225" y="4615925"/>
              <a:ext cx="110850" cy="25"/>
            </a:xfrm>
            <a:custGeom>
              <a:avLst/>
              <a:gdLst/>
              <a:ahLst/>
              <a:cxnLst/>
              <a:rect l="0" t="0" r="0" b="0"/>
              <a:pathLst>
                <a:path w="4434" h="1" fill="none" extrusionOk="0">
                  <a:moveTo>
                    <a:pt x="1" y="0"/>
                  </a:moveTo>
                  <a:lnTo>
                    <a:pt x="4434" y="0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2" name="Shape 778"/>
            <p:cNvSpPr/>
            <p:nvPr/>
          </p:nvSpPr>
          <p:spPr>
            <a:xfrm>
              <a:off x="5439925" y="4589125"/>
              <a:ext cx="125450" cy="25"/>
            </a:xfrm>
            <a:custGeom>
              <a:avLst/>
              <a:gdLst/>
              <a:ahLst/>
              <a:cxnLst/>
              <a:rect l="0" t="0" r="0" b="0"/>
              <a:pathLst>
                <a:path w="5018" h="1" fill="none" extrusionOk="0">
                  <a:moveTo>
                    <a:pt x="1" y="0"/>
                  </a:moveTo>
                  <a:lnTo>
                    <a:pt x="5018" y="0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3" name="Shape 779"/>
            <p:cNvSpPr/>
            <p:nvPr/>
          </p:nvSpPr>
          <p:spPr>
            <a:xfrm>
              <a:off x="5597625" y="4569025"/>
              <a:ext cx="81000" cy="65175"/>
            </a:xfrm>
            <a:custGeom>
              <a:avLst/>
              <a:gdLst/>
              <a:ahLst/>
              <a:cxnLst/>
              <a:rect l="0" t="0" r="0" b="0"/>
              <a:pathLst>
                <a:path w="3240" h="2607" fill="none" extrusionOk="0">
                  <a:moveTo>
                    <a:pt x="1608" y="2607"/>
                  </a:moveTo>
                  <a:lnTo>
                    <a:pt x="1608" y="2607"/>
                  </a:lnTo>
                  <a:lnTo>
                    <a:pt x="1291" y="2607"/>
                  </a:lnTo>
                  <a:lnTo>
                    <a:pt x="975" y="2582"/>
                  </a:lnTo>
                  <a:lnTo>
                    <a:pt x="707" y="2558"/>
                  </a:lnTo>
                  <a:lnTo>
                    <a:pt x="463" y="2485"/>
                  </a:lnTo>
                  <a:lnTo>
                    <a:pt x="268" y="2388"/>
                  </a:lnTo>
                  <a:lnTo>
                    <a:pt x="195" y="2314"/>
                  </a:lnTo>
                  <a:lnTo>
                    <a:pt x="122" y="2241"/>
                  </a:lnTo>
                  <a:lnTo>
                    <a:pt x="74" y="2144"/>
                  </a:lnTo>
                  <a:lnTo>
                    <a:pt x="25" y="2047"/>
                  </a:lnTo>
                  <a:lnTo>
                    <a:pt x="1" y="1949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681"/>
                  </a:lnTo>
                  <a:lnTo>
                    <a:pt x="25" y="1535"/>
                  </a:lnTo>
                  <a:lnTo>
                    <a:pt x="122" y="1219"/>
                  </a:lnTo>
                  <a:lnTo>
                    <a:pt x="268" y="926"/>
                  </a:lnTo>
                  <a:lnTo>
                    <a:pt x="463" y="634"/>
                  </a:lnTo>
                  <a:lnTo>
                    <a:pt x="707" y="390"/>
                  </a:lnTo>
                  <a:lnTo>
                    <a:pt x="829" y="269"/>
                  </a:lnTo>
                  <a:lnTo>
                    <a:pt x="975" y="171"/>
                  </a:lnTo>
                  <a:lnTo>
                    <a:pt x="1121" y="98"/>
                  </a:lnTo>
                  <a:lnTo>
                    <a:pt x="1291" y="49"/>
                  </a:lnTo>
                  <a:lnTo>
                    <a:pt x="1438" y="1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949" y="25"/>
                  </a:lnTo>
                  <a:lnTo>
                    <a:pt x="2241" y="98"/>
                  </a:lnTo>
                  <a:lnTo>
                    <a:pt x="2509" y="220"/>
                  </a:lnTo>
                  <a:lnTo>
                    <a:pt x="2753" y="390"/>
                  </a:lnTo>
                  <a:lnTo>
                    <a:pt x="2948" y="585"/>
                  </a:lnTo>
                  <a:lnTo>
                    <a:pt x="3118" y="804"/>
                  </a:lnTo>
                  <a:lnTo>
                    <a:pt x="3167" y="926"/>
                  </a:lnTo>
                  <a:lnTo>
                    <a:pt x="3191" y="1048"/>
                  </a:lnTo>
                  <a:lnTo>
                    <a:pt x="3215" y="1170"/>
                  </a:lnTo>
                  <a:lnTo>
                    <a:pt x="3240" y="1316"/>
                  </a:lnTo>
                  <a:lnTo>
                    <a:pt x="3240" y="1316"/>
                  </a:lnTo>
                  <a:lnTo>
                    <a:pt x="3215" y="1438"/>
                  </a:lnTo>
                  <a:lnTo>
                    <a:pt x="3191" y="1559"/>
                  </a:lnTo>
                  <a:lnTo>
                    <a:pt x="3167" y="1706"/>
                  </a:lnTo>
                  <a:lnTo>
                    <a:pt x="3118" y="1803"/>
                  </a:lnTo>
                  <a:lnTo>
                    <a:pt x="2948" y="2047"/>
                  </a:lnTo>
                  <a:lnTo>
                    <a:pt x="2753" y="2217"/>
                  </a:lnTo>
                  <a:lnTo>
                    <a:pt x="2509" y="2388"/>
                  </a:lnTo>
                  <a:lnTo>
                    <a:pt x="2241" y="2509"/>
                  </a:lnTo>
                  <a:lnTo>
                    <a:pt x="1949" y="2582"/>
                  </a:lnTo>
                  <a:lnTo>
                    <a:pt x="1608" y="2607"/>
                  </a:lnTo>
                  <a:lnTo>
                    <a:pt x="1608" y="2607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54" name="Shape 780"/>
          <p:cNvGrpSpPr/>
          <p:nvPr userDrawn="1"/>
        </p:nvGrpSpPr>
        <p:grpSpPr>
          <a:xfrm>
            <a:off x="6146022" y="4646943"/>
            <a:ext cx="319173" cy="319173"/>
            <a:chOff x="5964175" y="4329750"/>
            <a:chExt cx="421350" cy="421350"/>
          </a:xfrm>
        </p:grpSpPr>
        <p:sp>
          <p:nvSpPr>
            <p:cNvPr id="255" name="Shape 781"/>
            <p:cNvSpPr/>
            <p:nvPr/>
          </p:nvSpPr>
          <p:spPr>
            <a:xfrm>
              <a:off x="5964175" y="4329750"/>
              <a:ext cx="421350" cy="421350"/>
            </a:xfrm>
            <a:custGeom>
              <a:avLst/>
              <a:gdLst/>
              <a:ahLst/>
              <a:cxnLst/>
              <a:rect l="0" t="0" r="0" b="0"/>
              <a:pathLst>
                <a:path w="16854" h="16854" fill="none" extrusionOk="0">
                  <a:moveTo>
                    <a:pt x="15636" y="14004"/>
                  </a:moveTo>
                  <a:lnTo>
                    <a:pt x="13517" y="6260"/>
                  </a:lnTo>
                  <a:lnTo>
                    <a:pt x="16196" y="3605"/>
                  </a:lnTo>
                  <a:lnTo>
                    <a:pt x="16196" y="3605"/>
                  </a:lnTo>
                  <a:lnTo>
                    <a:pt x="16318" y="3434"/>
                  </a:lnTo>
                  <a:lnTo>
                    <a:pt x="16440" y="3239"/>
                  </a:lnTo>
                  <a:lnTo>
                    <a:pt x="16537" y="3020"/>
                  </a:lnTo>
                  <a:lnTo>
                    <a:pt x="16610" y="2777"/>
                  </a:lnTo>
                  <a:lnTo>
                    <a:pt x="16732" y="2338"/>
                  </a:lnTo>
                  <a:lnTo>
                    <a:pt x="16805" y="2046"/>
                  </a:lnTo>
                  <a:lnTo>
                    <a:pt x="16805" y="2046"/>
                  </a:lnTo>
                  <a:lnTo>
                    <a:pt x="16830" y="1729"/>
                  </a:lnTo>
                  <a:lnTo>
                    <a:pt x="16854" y="1437"/>
                  </a:lnTo>
                  <a:lnTo>
                    <a:pt x="16854" y="1194"/>
                  </a:lnTo>
                  <a:lnTo>
                    <a:pt x="16854" y="950"/>
                  </a:lnTo>
                  <a:lnTo>
                    <a:pt x="16805" y="755"/>
                  </a:lnTo>
                  <a:lnTo>
                    <a:pt x="16732" y="585"/>
                  </a:lnTo>
                  <a:lnTo>
                    <a:pt x="16659" y="414"/>
                  </a:lnTo>
                  <a:lnTo>
                    <a:pt x="16562" y="293"/>
                  </a:lnTo>
                  <a:lnTo>
                    <a:pt x="16562" y="293"/>
                  </a:lnTo>
                  <a:lnTo>
                    <a:pt x="16440" y="195"/>
                  </a:lnTo>
                  <a:lnTo>
                    <a:pt x="16269" y="122"/>
                  </a:lnTo>
                  <a:lnTo>
                    <a:pt x="16099" y="49"/>
                  </a:lnTo>
                  <a:lnTo>
                    <a:pt x="15904" y="0"/>
                  </a:lnTo>
                  <a:lnTo>
                    <a:pt x="15660" y="0"/>
                  </a:lnTo>
                  <a:lnTo>
                    <a:pt x="15417" y="0"/>
                  </a:lnTo>
                  <a:lnTo>
                    <a:pt x="15125" y="25"/>
                  </a:lnTo>
                  <a:lnTo>
                    <a:pt x="14808" y="49"/>
                  </a:lnTo>
                  <a:lnTo>
                    <a:pt x="14808" y="49"/>
                  </a:lnTo>
                  <a:lnTo>
                    <a:pt x="14516" y="122"/>
                  </a:lnTo>
                  <a:lnTo>
                    <a:pt x="14077" y="244"/>
                  </a:lnTo>
                  <a:lnTo>
                    <a:pt x="13834" y="317"/>
                  </a:lnTo>
                  <a:lnTo>
                    <a:pt x="13615" y="414"/>
                  </a:lnTo>
                  <a:lnTo>
                    <a:pt x="13420" y="536"/>
                  </a:lnTo>
                  <a:lnTo>
                    <a:pt x="13249" y="658"/>
                  </a:lnTo>
                  <a:lnTo>
                    <a:pt x="10595" y="3337"/>
                  </a:lnTo>
                  <a:lnTo>
                    <a:pt x="2850" y="1218"/>
                  </a:lnTo>
                  <a:lnTo>
                    <a:pt x="2850" y="1218"/>
                  </a:lnTo>
                  <a:lnTo>
                    <a:pt x="2704" y="1194"/>
                  </a:lnTo>
                  <a:lnTo>
                    <a:pt x="2582" y="1218"/>
                  </a:lnTo>
                  <a:lnTo>
                    <a:pt x="2460" y="1267"/>
                  </a:lnTo>
                  <a:lnTo>
                    <a:pt x="2338" y="1340"/>
                  </a:lnTo>
                  <a:lnTo>
                    <a:pt x="1608" y="2095"/>
                  </a:lnTo>
                  <a:lnTo>
                    <a:pt x="1608" y="2095"/>
                  </a:lnTo>
                  <a:lnTo>
                    <a:pt x="1535" y="2192"/>
                  </a:lnTo>
                  <a:lnTo>
                    <a:pt x="1486" y="2290"/>
                  </a:lnTo>
                  <a:lnTo>
                    <a:pt x="1462" y="2411"/>
                  </a:lnTo>
                  <a:lnTo>
                    <a:pt x="1462" y="2509"/>
                  </a:lnTo>
                  <a:lnTo>
                    <a:pt x="1462" y="2509"/>
                  </a:lnTo>
                  <a:lnTo>
                    <a:pt x="1486" y="2606"/>
                  </a:lnTo>
                  <a:lnTo>
                    <a:pt x="1510" y="2679"/>
                  </a:lnTo>
                  <a:lnTo>
                    <a:pt x="1608" y="2825"/>
                  </a:lnTo>
                  <a:lnTo>
                    <a:pt x="1608" y="2825"/>
                  </a:lnTo>
                  <a:lnTo>
                    <a:pt x="1705" y="2899"/>
                  </a:lnTo>
                  <a:lnTo>
                    <a:pt x="7404" y="6600"/>
                  </a:lnTo>
                  <a:lnTo>
                    <a:pt x="4165" y="10863"/>
                  </a:lnTo>
                  <a:lnTo>
                    <a:pt x="926" y="10302"/>
                  </a:lnTo>
                  <a:lnTo>
                    <a:pt x="926" y="10302"/>
                  </a:lnTo>
                  <a:lnTo>
                    <a:pt x="828" y="10302"/>
                  </a:lnTo>
                  <a:lnTo>
                    <a:pt x="707" y="10327"/>
                  </a:lnTo>
                  <a:lnTo>
                    <a:pt x="609" y="10375"/>
                  </a:lnTo>
                  <a:lnTo>
                    <a:pt x="512" y="10449"/>
                  </a:lnTo>
                  <a:lnTo>
                    <a:pt x="146" y="10814"/>
                  </a:lnTo>
                  <a:lnTo>
                    <a:pt x="146" y="10814"/>
                  </a:lnTo>
                  <a:lnTo>
                    <a:pt x="73" y="10911"/>
                  </a:lnTo>
                  <a:lnTo>
                    <a:pt x="25" y="11033"/>
                  </a:lnTo>
                  <a:lnTo>
                    <a:pt x="0" y="11155"/>
                  </a:lnTo>
                  <a:lnTo>
                    <a:pt x="0" y="11277"/>
                  </a:lnTo>
                  <a:lnTo>
                    <a:pt x="0" y="11277"/>
                  </a:lnTo>
                  <a:lnTo>
                    <a:pt x="49" y="11423"/>
                  </a:lnTo>
                  <a:lnTo>
                    <a:pt x="146" y="11569"/>
                  </a:lnTo>
                  <a:lnTo>
                    <a:pt x="146" y="11569"/>
                  </a:lnTo>
                  <a:lnTo>
                    <a:pt x="244" y="11642"/>
                  </a:lnTo>
                  <a:lnTo>
                    <a:pt x="3434" y="13420"/>
                  </a:lnTo>
                  <a:lnTo>
                    <a:pt x="5212" y="16610"/>
                  </a:lnTo>
                  <a:lnTo>
                    <a:pt x="5212" y="16610"/>
                  </a:lnTo>
                  <a:lnTo>
                    <a:pt x="5285" y="16708"/>
                  </a:lnTo>
                  <a:lnTo>
                    <a:pt x="5285" y="16708"/>
                  </a:lnTo>
                  <a:lnTo>
                    <a:pt x="5431" y="16805"/>
                  </a:lnTo>
                  <a:lnTo>
                    <a:pt x="5578" y="16854"/>
                  </a:lnTo>
                  <a:lnTo>
                    <a:pt x="5578" y="16854"/>
                  </a:lnTo>
                  <a:lnTo>
                    <a:pt x="5699" y="16854"/>
                  </a:lnTo>
                  <a:lnTo>
                    <a:pt x="5821" y="16830"/>
                  </a:lnTo>
                  <a:lnTo>
                    <a:pt x="5943" y="16781"/>
                  </a:lnTo>
                  <a:lnTo>
                    <a:pt x="6040" y="16708"/>
                  </a:lnTo>
                  <a:lnTo>
                    <a:pt x="6406" y="16342"/>
                  </a:lnTo>
                  <a:lnTo>
                    <a:pt x="6406" y="16342"/>
                  </a:lnTo>
                  <a:lnTo>
                    <a:pt x="6479" y="16245"/>
                  </a:lnTo>
                  <a:lnTo>
                    <a:pt x="6527" y="16148"/>
                  </a:lnTo>
                  <a:lnTo>
                    <a:pt x="6552" y="16026"/>
                  </a:lnTo>
                  <a:lnTo>
                    <a:pt x="6552" y="15928"/>
                  </a:lnTo>
                  <a:lnTo>
                    <a:pt x="5992" y="12689"/>
                  </a:lnTo>
                  <a:lnTo>
                    <a:pt x="10254" y="9450"/>
                  </a:lnTo>
                  <a:lnTo>
                    <a:pt x="13956" y="15149"/>
                  </a:lnTo>
                  <a:lnTo>
                    <a:pt x="13956" y="15149"/>
                  </a:lnTo>
                  <a:lnTo>
                    <a:pt x="14029" y="15246"/>
                  </a:lnTo>
                  <a:lnTo>
                    <a:pt x="14029" y="15246"/>
                  </a:lnTo>
                  <a:lnTo>
                    <a:pt x="14175" y="15344"/>
                  </a:lnTo>
                  <a:lnTo>
                    <a:pt x="14248" y="15368"/>
                  </a:lnTo>
                  <a:lnTo>
                    <a:pt x="14345" y="15393"/>
                  </a:lnTo>
                  <a:lnTo>
                    <a:pt x="14345" y="15393"/>
                  </a:lnTo>
                  <a:lnTo>
                    <a:pt x="14443" y="15393"/>
                  </a:lnTo>
                  <a:lnTo>
                    <a:pt x="14565" y="15368"/>
                  </a:lnTo>
                  <a:lnTo>
                    <a:pt x="14662" y="15320"/>
                  </a:lnTo>
                  <a:lnTo>
                    <a:pt x="14759" y="15246"/>
                  </a:lnTo>
                  <a:lnTo>
                    <a:pt x="15514" y="14516"/>
                  </a:lnTo>
                  <a:lnTo>
                    <a:pt x="15514" y="14516"/>
                  </a:lnTo>
                  <a:lnTo>
                    <a:pt x="15587" y="14394"/>
                  </a:lnTo>
                  <a:lnTo>
                    <a:pt x="15636" y="14272"/>
                  </a:lnTo>
                  <a:lnTo>
                    <a:pt x="15660" y="14151"/>
                  </a:lnTo>
                  <a:lnTo>
                    <a:pt x="15636" y="14004"/>
                  </a:lnTo>
                  <a:lnTo>
                    <a:pt x="15636" y="14004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6" name="Shape 782"/>
            <p:cNvSpPr/>
            <p:nvPr/>
          </p:nvSpPr>
          <p:spPr>
            <a:xfrm>
              <a:off x="6322800" y="4360800"/>
              <a:ext cx="31675" cy="30475"/>
            </a:xfrm>
            <a:custGeom>
              <a:avLst/>
              <a:gdLst/>
              <a:ahLst/>
              <a:cxnLst/>
              <a:rect l="0" t="0" r="0" b="0"/>
              <a:pathLst>
                <a:path w="1267" h="1219" fill="none" extrusionOk="0">
                  <a:moveTo>
                    <a:pt x="1267" y="1218"/>
                  </a:moveTo>
                  <a:lnTo>
                    <a:pt x="1267" y="1218"/>
                  </a:lnTo>
                  <a:lnTo>
                    <a:pt x="1242" y="999"/>
                  </a:lnTo>
                  <a:lnTo>
                    <a:pt x="1169" y="755"/>
                  </a:lnTo>
                  <a:lnTo>
                    <a:pt x="1048" y="561"/>
                  </a:lnTo>
                  <a:lnTo>
                    <a:pt x="901" y="366"/>
                  </a:lnTo>
                  <a:lnTo>
                    <a:pt x="901" y="366"/>
                  </a:lnTo>
                  <a:lnTo>
                    <a:pt x="707" y="220"/>
                  </a:lnTo>
                  <a:lnTo>
                    <a:pt x="487" y="98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61" name="Shape 823"/>
          <p:cNvGrpSpPr/>
          <p:nvPr userDrawn="1"/>
        </p:nvGrpSpPr>
        <p:grpSpPr>
          <a:xfrm>
            <a:off x="4603240" y="1595487"/>
            <a:ext cx="349624" cy="311806"/>
            <a:chOff x="3927500" y="301425"/>
            <a:chExt cx="461550" cy="411625"/>
          </a:xfrm>
        </p:grpSpPr>
        <p:sp>
          <p:nvSpPr>
            <p:cNvPr id="262" name="Shape 824"/>
            <p:cNvSpPr/>
            <p:nvPr/>
          </p:nvSpPr>
          <p:spPr>
            <a:xfrm>
              <a:off x="4080925" y="302050"/>
              <a:ext cx="154075" cy="411000"/>
            </a:xfrm>
            <a:custGeom>
              <a:avLst/>
              <a:gdLst/>
              <a:ahLst/>
              <a:cxnLst/>
              <a:rect l="0" t="0" r="0" b="0"/>
              <a:pathLst>
                <a:path w="6163" h="16440" fill="none" extrusionOk="0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3" name="Shape 825"/>
            <p:cNvSpPr/>
            <p:nvPr/>
          </p:nvSpPr>
          <p:spPr>
            <a:xfrm>
              <a:off x="3927500" y="301425"/>
              <a:ext cx="153450" cy="406150"/>
            </a:xfrm>
            <a:custGeom>
              <a:avLst/>
              <a:gdLst/>
              <a:ahLst/>
              <a:cxnLst/>
              <a:rect l="0" t="0" r="0" b="0"/>
              <a:pathLst>
                <a:path w="6138" h="16246" fill="none" extrusionOk="0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4" name="Shape 826"/>
            <p:cNvSpPr/>
            <p:nvPr/>
          </p:nvSpPr>
          <p:spPr>
            <a:xfrm>
              <a:off x="4234975" y="306925"/>
              <a:ext cx="154075" cy="405525"/>
            </a:xfrm>
            <a:custGeom>
              <a:avLst/>
              <a:gdLst/>
              <a:ahLst/>
              <a:cxnLst/>
              <a:rect l="0" t="0" r="0" b="0"/>
              <a:pathLst>
                <a:path w="6163" h="16221" fill="none" extrusionOk="0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5" name="Shape 827"/>
            <p:cNvSpPr/>
            <p:nvPr/>
          </p:nvSpPr>
          <p:spPr>
            <a:xfrm>
              <a:off x="4295850" y="442075"/>
              <a:ext cx="46300" cy="26225"/>
            </a:xfrm>
            <a:custGeom>
              <a:avLst/>
              <a:gdLst/>
              <a:ahLst/>
              <a:cxnLst/>
              <a:rect l="0" t="0" r="0" b="0"/>
              <a:pathLst>
                <a:path w="1852" h="1049" fill="none" extrusionOk="0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6" name="Shape 828"/>
            <p:cNvSpPr/>
            <p:nvPr/>
          </p:nvSpPr>
          <p:spPr>
            <a:xfrm>
              <a:off x="4296475" y="415900"/>
              <a:ext cx="45075" cy="78575"/>
            </a:xfrm>
            <a:custGeom>
              <a:avLst/>
              <a:gdLst/>
              <a:ahLst/>
              <a:cxnLst/>
              <a:rect l="0" t="0" r="0" b="0"/>
              <a:pathLst>
                <a:path w="1803" h="3143" fill="none" extrusionOk="0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7" name="Shape 829"/>
            <p:cNvSpPr/>
            <p:nvPr/>
          </p:nvSpPr>
          <p:spPr>
            <a:xfrm>
              <a:off x="3968275" y="590050"/>
              <a:ext cx="25" cy="6100"/>
            </a:xfrm>
            <a:custGeom>
              <a:avLst/>
              <a:gdLst/>
              <a:ahLst/>
              <a:cxnLst/>
              <a:rect l="0" t="0" r="0" b="0"/>
              <a:pathLst>
                <a:path w="1" h="244" fill="none" extrusionOk="0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8" name="Shape 830"/>
            <p:cNvSpPr/>
            <p:nvPr/>
          </p:nvSpPr>
          <p:spPr>
            <a:xfrm>
              <a:off x="3970725" y="558375"/>
              <a:ext cx="1850" cy="12200"/>
            </a:xfrm>
            <a:custGeom>
              <a:avLst/>
              <a:gdLst/>
              <a:ahLst/>
              <a:cxnLst/>
              <a:rect l="0" t="0" r="0" b="0"/>
              <a:pathLst>
                <a:path w="74" h="488" fill="none" extrusionOk="0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9" name="Shape 831"/>
            <p:cNvSpPr/>
            <p:nvPr/>
          </p:nvSpPr>
          <p:spPr>
            <a:xfrm>
              <a:off x="3976200" y="527325"/>
              <a:ext cx="3675" cy="12200"/>
            </a:xfrm>
            <a:custGeom>
              <a:avLst/>
              <a:gdLst/>
              <a:ahLst/>
              <a:cxnLst/>
              <a:rect l="0" t="0" r="0" b="0"/>
              <a:pathLst>
                <a:path w="147" h="488" fill="none" extrusionOk="0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0" name="Shape 832"/>
            <p:cNvSpPr/>
            <p:nvPr/>
          </p:nvSpPr>
          <p:spPr>
            <a:xfrm>
              <a:off x="3985950" y="498100"/>
              <a:ext cx="4875" cy="10975"/>
            </a:xfrm>
            <a:custGeom>
              <a:avLst/>
              <a:gdLst/>
              <a:ahLst/>
              <a:cxnLst/>
              <a:rect l="0" t="0" r="0" b="0"/>
              <a:pathLst>
                <a:path w="195" h="439" fill="none" extrusionOk="0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1" name="Shape 833"/>
            <p:cNvSpPr/>
            <p:nvPr/>
          </p:nvSpPr>
          <p:spPr>
            <a:xfrm>
              <a:off x="4000550" y="471300"/>
              <a:ext cx="7325" cy="9775"/>
            </a:xfrm>
            <a:custGeom>
              <a:avLst/>
              <a:gdLst/>
              <a:ahLst/>
              <a:cxnLst/>
              <a:rect l="0" t="0" r="0" b="0"/>
              <a:pathLst>
                <a:path w="293" h="391" fill="none" extrusionOk="0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2" name="Shape 834"/>
            <p:cNvSpPr/>
            <p:nvPr/>
          </p:nvSpPr>
          <p:spPr>
            <a:xfrm>
              <a:off x="4021250" y="450600"/>
              <a:ext cx="10375" cy="6725"/>
            </a:xfrm>
            <a:custGeom>
              <a:avLst/>
              <a:gdLst/>
              <a:ahLst/>
              <a:cxnLst/>
              <a:rect l="0" t="0" r="0" b="0"/>
              <a:pathLst>
                <a:path w="415" h="269" fill="none" extrusionOk="0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3" name="Shape 835"/>
            <p:cNvSpPr/>
            <p:nvPr/>
          </p:nvSpPr>
          <p:spPr>
            <a:xfrm>
              <a:off x="4049250" y="440250"/>
              <a:ext cx="11600" cy="2475"/>
            </a:xfrm>
            <a:custGeom>
              <a:avLst/>
              <a:gdLst/>
              <a:ahLst/>
              <a:cxnLst/>
              <a:rect l="0" t="0" r="0" b="0"/>
              <a:pathLst>
                <a:path w="464" h="99" fill="none" extrusionOk="0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4" name="Shape 836"/>
            <p:cNvSpPr/>
            <p:nvPr/>
          </p:nvSpPr>
          <p:spPr>
            <a:xfrm>
              <a:off x="4080325" y="439650"/>
              <a:ext cx="12200" cy="1850"/>
            </a:xfrm>
            <a:custGeom>
              <a:avLst/>
              <a:gdLst/>
              <a:ahLst/>
              <a:cxnLst/>
              <a:rect l="0" t="0" r="0" b="0"/>
              <a:pathLst>
                <a:path w="488" h="74" fill="none" extrusionOk="0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5" name="Shape 837"/>
            <p:cNvSpPr/>
            <p:nvPr/>
          </p:nvSpPr>
          <p:spPr>
            <a:xfrm>
              <a:off x="4110150" y="450000"/>
              <a:ext cx="9150" cy="7950"/>
            </a:xfrm>
            <a:custGeom>
              <a:avLst/>
              <a:gdLst/>
              <a:ahLst/>
              <a:cxnLst/>
              <a:rect l="0" t="0" r="0" b="0"/>
              <a:pathLst>
                <a:path w="366" h="318" fill="none" extrusionOk="0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6" name="Shape 838"/>
            <p:cNvSpPr/>
            <p:nvPr/>
          </p:nvSpPr>
          <p:spPr>
            <a:xfrm>
              <a:off x="4130250" y="473750"/>
              <a:ext cx="4900" cy="10975"/>
            </a:xfrm>
            <a:custGeom>
              <a:avLst/>
              <a:gdLst/>
              <a:ahLst/>
              <a:cxnLst/>
              <a:rect l="0" t="0" r="0" b="0"/>
              <a:pathLst>
                <a:path w="196" h="439" fill="none" extrusionOk="0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7" name="Shape 839"/>
            <p:cNvSpPr/>
            <p:nvPr/>
          </p:nvSpPr>
          <p:spPr>
            <a:xfrm>
              <a:off x="4141800" y="502975"/>
              <a:ext cx="3700" cy="11600"/>
            </a:xfrm>
            <a:custGeom>
              <a:avLst/>
              <a:gdLst/>
              <a:ahLst/>
              <a:cxnLst/>
              <a:rect l="0" t="0" r="0" b="0"/>
              <a:pathLst>
                <a:path w="148" h="464" fill="none" extrusionOk="0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8" name="Shape 840"/>
            <p:cNvSpPr/>
            <p:nvPr/>
          </p:nvSpPr>
          <p:spPr>
            <a:xfrm>
              <a:off x="4150950" y="533425"/>
              <a:ext cx="3675" cy="11575"/>
            </a:xfrm>
            <a:custGeom>
              <a:avLst/>
              <a:gdLst/>
              <a:ahLst/>
              <a:cxnLst/>
              <a:rect l="0" t="0" r="0" b="0"/>
              <a:pathLst>
                <a:path w="147" h="463" fill="none" extrusionOk="0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9" name="Shape 841"/>
            <p:cNvSpPr/>
            <p:nvPr/>
          </p:nvSpPr>
          <p:spPr>
            <a:xfrm>
              <a:off x="4160675" y="563850"/>
              <a:ext cx="4900" cy="11000"/>
            </a:xfrm>
            <a:custGeom>
              <a:avLst/>
              <a:gdLst/>
              <a:ahLst/>
              <a:cxnLst/>
              <a:rect l="0" t="0" r="0" b="0"/>
              <a:pathLst>
                <a:path w="196" h="440" fill="none" extrusionOk="0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0" name="Shape 842"/>
            <p:cNvSpPr/>
            <p:nvPr/>
          </p:nvSpPr>
          <p:spPr>
            <a:xfrm>
              <a:off x="4175300" y="591875"/>
              <a:ext cx="7325" cy="9150"/>
            </a:xfrm>
            <a:custGeom>
              <a:avLst/>
              <a:gdLst/>
              <a:ahLst/>
              <a:cxnLst/>
              <a:rect l="0" t="0" r="0" b="0"/>
              <a:pathLst>
                <a:path w="293" h="366" fill="none" extrusionOk="0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1" name="Shape 843"/>
            <p:cNvSpPr/>
            <p:nvPr/>
          </p:nvSpPr>
          <p:spPr>
            <a:xfrm>
              <a:off x="4198425" y="613175"/>
              <a:ext cx="11000" cy="4900"/>
            </a:xfrm>
            <a:custGeom>
              <a:avLst/>
              <a:gdLst/>
              <a:ahLst/>
              <a:cxnLst/>
              <a:rect l="0" t="0" r="0" b="0"/>
              <a:pathLst>
                <a:path w="440" h="196" fill="none" extrusionOk="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2" name="Shape 844"/>
            <p:cNvSpPr/>
            <p:nvPr/>
          </p:nvSpPr>
          <p:spPr>
            <a:xfrm>
              <a:off x="4228275" y="621100"/>
              <a:ext cx="12200" cy="625"/>
            </a:xfrm>
            <a:custGeom>
              <a:avLst/>
              <a:gdLst/>
              <a:ahLst/>
              <a:cxnLst/>
              <a:rect l="0" t="0" r="0" b="0"/>
              <a:pathLst>
                <a:path w="488" h="25" fill="none" extrusionOk="0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3" name="Shape 845"/>
            <p:cNvSpPr/>
            <p:nvPr/>
          </p:nvSpPr>
          <p:spPr>
            <a:xfrm>
              <a:off x="4259925" y="616225"/>
              <a:ext cx="11600" cy="3075"/>
            </a:xfrm>
            <a:custGeom>
              <a:avLst/>
              <a:gdLst/>
              <a:ahLst/>
              <a:cxnLst/>
              <a:rect l="0" t="0" r="0" b="0"/>
              <a:pathLst>
                <a:path w="464" h="123" fill="none" extrusionOk="0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4" name="Shape 846"/>
            <p:cNvSpPr/>
            <p:nvPr/>
          </p:nvSpPr>
          <p:spPr>
            <a:xfrm>
              <a:off x="4289775" y="602225"/>
              <a:ext cx="10375" cy="6725"/>
            </a:xfrm>
            <a:custGeom>
              <a:avLst/>
              <a:gdLst/>
              <a:ahLst/>
              <a:cxnLst/>
              <a:rect l="0" t="0" r="0" b="0"/>
              <a:pathLst>
                <a:path w="415" h="269" fill="none" extrusionOk="0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5" name="Shape 847"/>
            <p:cNvSpPr/>
            <p:nvPr/>
          </p:nvSpPr>
          <p:spPr>
            <a:xfrm>
              <a:off x="4313525" y="577875"/>
              <a:ext cx="6100" cy="10375"/>
            </a:xfrm>
            <a:custGeom>
              <a:avLst/>
              <a:gdLst/>
              <a:ahLst/>
              <a:cxnLst/>
              <a:rect l="0" t="0" r="0" b="0"/>
              <a:pathLst>
                <a:path w="244" h="415" fill="none" extrusionOk="0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6" name="Shape 848"/>
            <p:cNvSpPr/>
            <p:nvPr/>
          </p:nvSpPr>
          <p:spPr>
            <a:xfrm>
              <a:off x="4326300" y="547425"/>
              <a:ext cx="2450" cy="12200"/>
            </a:xfrm>
            <a:custGeom>
              <a:avLst/>
              <a:gdLst/>
              <a:ahLst/>
              <a:cxnLst/>
              <a:rect l="0" t="0" r="0" b="0"/>
              <a:pathLst>
                <a:path w="98" h="488" fill="none" extrusionOk="0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7" name="Shape 849"/>
            <p:cNvSpPr/>
            <p:nvPr/>
          </p:nvSpPr>
          <p:spPr>
            <a:xfrm>
              <a:off x="4329350" y="515750"/>
              <a:ext cx="625" cy="12200"/>
            </a:xfrm>
            <a:custGeom>
              <a:avLst/>
              <a:gdLst/>
              <a:ahLst/>
              <a:cxnLst/>
              <a:rect l="0" t="0" r="0" b="0"/>
              <a:pathLst>
                <a:path w="25" h="488" fill="none" extrusionOk="0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8" name="Shape 850"/>
            <p:cNvSpPr/>
            <p:nvPr/>
          </p:nvSpPr>
          <p:spPr>
            <a:xfrm>
              <a:off x="4325075" y="488975"/>
              <a:ext cx="1250" cy="6100"/>
            </a:xfrm>
            <a:custGeom>
              <a:avLst/>
              <a:gdLst/>
              <a:ahLst/>
              <a:cxnLst/>
              <a:rect l="0" t="0" r="0" b="0"/>
              <a:pathLst>
                <a:path w="50" h="244" fill="none" extrusionOk="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89" name="Shape 851"/>
          <p:cNvGrpSpPr/>
          <p:nvPr userDrawn="1"/>
        </p:nvGrpSpPr>
        <p:grpSpPr>
          <a:xfrm>
            <a:off x="6664890" y="1601490"/>
            <a:ext cx="299818" cy="299818"/>
            <a:chOff x="6649150" y="309350"/>
            <a:chExt cx="395800" cy="395800"/>
          </a:xfrm>
        </p:grpSpPr>
        <p:sp>
          <p:nvSpPr>
            <p:cNvPr id="290" name="Shape 852"/>
            <p:cNvSpPr/>
            <p:nvPr/>
          </p:nvSpPr>
          <p:spPr>
            <a:xfrm>
              <a:off x="6649150" y="309350"/>
              <a:ext cx="395800" cy="395800"/>
            </a:xfrm>
            <a:custGeom>
              <a:avLst/>
              <a:gdLst/>
              <a:ahLst/>
              <a:cxnLst/>
              <a:rect l="0" t="0" r="0" b="0"/>
              <a:pathLst>
                <a:path w="15832" h="15832" fill="none" extrusionOk="0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1" name="Shape 853"/>
            <p:cNvSpPr/>
            <p:nvPr/>
          </p:nvSpPr>
          <p:spPr>
            <a:xfrm>
              <a:off x="6673500" y="333700"/>
              <a:ext cx="347100" cy="347100"/>
            </a:xfrm>
            <a:custGeom>
              <a:avLst/>
              <a:gdLst/>
              <a:ahLst/>
              <a:cxnLst/>
              <a:rect l="0" t="0" r="0" b="0"/>
              <a:pathLst>
                <a:path w="13884" h="13884" fill="none" extrusionOk="0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2" name="Shape 854"/>
            <p:cNvSpPr/>
            <p:nvPr/>
          </p:nvSpPr>
          <p:spPr>
            <a:xfrm>
              <a:off x="6848850" y="397625"/>
              <a:ext cx="54825" cy="169300"/>
            </a:xfrm>
            <a:custGeom>
              <a:avLst/>
              <a:gdLst/>
              <a:ahLst/>
              <a:cxnLst/>
              <a:rect l="0" t="0" r="0" b="0"/>
              <a:pathLst>
                <a:path w="2193" h="6772" fill="none" extrusionOk="0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3" name="Shape 855"/>
            <p:cNvSpPr/>
            <p:nvPr/>
          </p:nvSpPr>
          <p:spPr>
            <a:xfrm>
              <a:off x="6847025" y="33370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4" name="Shape 856"/>
            <p:cNvSpPr/>
            <p:nvPr/>
          </p:nvSpPr>
          <p:spPr>
            <a:xfrm>
              <a:off x="6760575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5" name="Shape 857"/>
            <p:cNvSpPr/>
            <p:nvPr/>
          </p:nvSpPr>
          <p:spPr>
            <a:xfrm>
              <a:off x="6760575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6" name="Shape 858"/>
            <p:cNvSpPr/>
            <p:nvPr/>
          </p:nvSpPr>
          <p:spPr>
            <a:xfrm>
              <a:off x="6696650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7" name="Shape 859"/>
            <p:cNvSpPr/>
            <p:nvPr/>
          </p:nvSpPr>
          <p:spPr>
            <a:xfrm>
              <a:off x="6696650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8" name="Shape 860"/>
            <p:cNvSpPr/>
            <p:nvPr/>
          </p:nvSpPr>
          <p:spPr>
            <a:xfrm>
              <a:off x="667350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9" name="Shape 861"/>
            <p:cNvSpPr/>
            <p:nvPr/>
          </p:nvSpPr>
          <p:spPr>
            <a:xfrm>
              <a:off x="6696650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0" name="Shape 862"/>
            <p:cNvSpPr/>
            <p:nvPr/>
          </p:nvSpPr>
          <p:spPr>
            <a:xfrm>
              <a:off x="6696650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1" name="Shape 863"/>
            <p:cNvSpPr/>
            <p:nvPr/>
          </p:nvSpPr>
          <p:spPr>
            <a:xfrm>
              <a:off x="6760575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2" name="Shape 864"/>
            <p:cNvSpPr/>
            <p:nvPr/>
          </p:nvSpPr>
          <p:spPr>
            <a:xfrm>
              <a:off x="6760575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3" name="Shape 865"/>
            <p:cNvSpPr/>
            <p:nvPr/>
          </p:nvSpPr>
          <p:spPr>
            <a:xfrm>
              <a:off x="6847025" y="65155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4" name="Shape 866"/>
            <p:cNvSpPr/>
            <p:nvPr/>
          </p:nvSpPr>
          <p:spPr>
            <a:xfrm>
              <a:off x="6919500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5" name="Shape 867"/>
            <p:cNvSpPr/>
            <p:nvPr/>
          </p:nvSpPr>
          <p:spPr>
            <a:xfrm>
              <a:off x="6933500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6" name="Shape 868"/>
            <p:cNvSpPr/>
            <p:nvPr/>
          </p:nvSpPr>
          <p:spPr>
            <a:xfrm>
              <a:off x="6972475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7" name="Shape 869"/>
            <p:cNvSpPr/>
            <p:nvPr/>
          </p:nvSpPr>
          <p:spPr>
            <a:xfrm>
              <a:off x="6997425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8" name="Shape 870"/>
            <p:cNvSpPr/>
            <p:nvPr/>
          </p:nvSpPr>
          <p:spPr>
            <a:xfrm>
              <a:off x="699135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9" name="Shape 871"/>
            <p:cNvSpPr/>
            <p:nvPr/>
          </p:nvSpPr>
          <p:spPr>
            <a:xfrm>
              <a:off x="6972475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0" name="Shape 872"/>
            <p:cNvSpPr/>
            <p:nvPr/>
          </p:nvSpPr>
          <p:spPr>
            <a:xfrm>
              <a:off x="6997425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1" name="Shape 873"/>
            <p:cNvSpPr/>
            <p:nvPr/>
          </p:nvSpPr>
          <p:spPr>
            <a:xfrm>
              <a:off x="6919500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2" name="Shape 874"/>
            <p:cNvSpPr/>
            <p:nvPr/>
          </p:nvSpPr>
          <p:spPr>
            <a:xfrm>
              <a:off x="6933500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13" name="Shape 875"/>
          <p:cNvGrpSpPr/>
          <p:nvPr userDrawn="1"/>
        </p:nvGrpSpPr>
        <p:grpSpPr>
          <a:xfrm>
            <a:off x="6153388" y="1608402"/>
            <a:ext cx="304439" cy="288286"/>
            <a:chOff x="5973900" y="318475"/>
            <a:chExt cx="401900" cy="380575"/>
          </a:xfrm>
        </p:grpSpPr>
        <p:sp>
          <p:nvSpPr>
            <p:cNvPr id="314" name="Shape 876"/>
            <p:cNvSpPr/>
            <p:nvPr/>
          </p:nvSpPr>
          <p:spPr>
            <a:xfrm>
              <a:off x="5973900" y="337975"/>
              <a:ext cx="401900" cy="67000"/>
            </a:xfrm>
            <a:custGeom>
              <a:avLst/>
              <a:gdLst/>
              <a:ahLst/>
              <a:cxnLst/>
              <a:rect l="0" t="0" r="0" b="0"/>
              <a:pathLst>
                <a:path w="16076" h="2680" fill="none" extrusionOk="0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5" name="Shape 877"/>
            <p:cNvSpPr/>
            <p:nvPr/>
          </p:nvSpPr>
          <p:spPr>
            <a:xfrm>
              <a:off x="6024450" y="348325"/>
              <a:ext cx="45075" cy="45075"/>
            </a:xfrm>
            <a:custGeom>
              <a:avLst/>
              <a:gdLst/>
              <a:ahLst/>
              <a:cxnLst/>
              <a:rect l="0" t="0" r="0" b="0"/>
              <a:pathLst>
                <a:path w="1803" h="1803" fill="none" extrusionOk="0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6" name="Shape 878"/>
            <p:cNvSpPr/>
            <p:nvPr/>
          </p:nvSpPr>
          <p:spPr>
            <a:xfrm>
              <a:off x="6280175" y="348325"/>
              <a:ext cx="45075" cy="45075"/>
            </a:xfrm>
            <a:custGeom>
              <a:avLst/>
              <a:gdLst/>
              <a:ahLst/>
              <a:cxnLst/>
              <a:rect l="0" t="0" r="0" b="0"/>
              <a:pathLst>
                <a:path w="1803" h="1803" fill="none" extrusionOk="0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7" name="Shape 879"/>
            <p:cNvSpPr/>
            <p:nvPr/>
          </p:nvSpPr>
          <p:spPr>
            <a:xfrm>
              <a:off x="5973900" y="667375"/>
              <a:ext cx="401900" cy="31675"/>
            </a:xfrm>
            <a:custGeom>
              <a:avLst/>
              <a:gdLst/>
              <a:ahLst/>
              <a:cxnLst/>
              <a:rect l="0" t="0" r="0" b="0"/>
              <a:pathLst>
                <a:path w="16076" h="1267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8" name="Shape 880"/>
            <p:cNvSpPr/>
            <p:nvPr/>
          </p:nvSpPr>
          <p:spPr>
            <a:xfrm>
              <a:off x="6302700" y="318475"/>
              <a:ext cx="28650" cy="63350"/>
            </a:xfrm>
            <a:custGeom>
              <a:avLst/>
              <a:gdLst/>
              <a:ahLst/>
              <a:cxnLst/>
              <a:rect l="0" t="0" r="0" b="0"/>
              <a:pathLst>
                <a:path w="1146" h="2534" fill="none" extrusionOk="0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9" name="Shape 881"/>
            <p:cNvSpPr/>
            <p:nvPr/>
          </p:nvSpPr>
          <p:spPr>
            <a:xfrm>
              <a:off x="6046975" y="318475"/>
              <a:ext cx="28650" cy="63350"/>
            </a:xfrm>
            <a:custGeom>
              <a:avLst/>
              <a:gdLst/>
              <a:ahLst/>
              <a:cxnLst/>
              <a:rect l="0" t="0" r="0" b="0"/>
              <a:pathLst>
                <a:path w="1146" h="2534" fill="none" extrusionOk="0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0" name="Shape 882"/>
            <p:cNvSpPr/>
            <p:nvPr/>
          </p:nvSpPr>
          <p:spPr>
            <a:xfrm>
              <a:off x="5973900" y="407375"/>
              <a:ext cx="401900" cy="272200"/>
            </a:xfrm>
            <a:custGeom>
              <a:avLst/>
              <a:gdLst/>
              <a:ahLst/>
              <a:cxnLst/>
              <a:rect l="0" t="0" r="0" b="0"/>
              <a:pathLst>
                <a:path w="16076" h="10888" fill="none" extrusionOk="0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1" name="Shape 883"/>
            <p:cNvSpPr/>
            <p:nvPr/>
          </p:nvSpPr>
          <p:spPr>
            <a:xfrm>
              <a:off x="6024450" y="456100"/>
              <a:ext cx="300800" cy="175375"/>
            </a:xfrm>
            <a:custGeom>
              <a:avLst/>
              <a:gdLst/>
              <a:ahLst/>
              <a:cxnLst/>
              <a:rect l="0" t="0" r="0" b="0"/>
              <a:pathLst>
                <a:path w="12032" h="7015" fill="none" extrusionOk="0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2" name="Shape 884"/>
            <p:cNvSpPr/>
            <p:nvPr/>
          </p:nvSpPr>
          <p:spPr>
            <a:xfrm>
              <a:off x="6024450" y="573000"/>
              <a:ext cx="300800" cy="25"/>
            </a:xfrm>
            <a:custGeom>
              <a:avLst/>
              <a:gdLst/>
              <a:ahLst/>
              <a:cxnLst/>
              <a:rect l="0" t="0" r="0" b="0"/>
              <a:pathLst>
                <a:path w="12032" h="1" fill="none" extrusionOk="0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3" name="Shape 885"/>
            <p:cNvSpPr/>
            <p:nvPr/>
          </p:nvSpPr>
          <p:spPr>
            <a:xfrm>
              <a:off x="6024450" y="514550"/>
              <a:ext cx="300800" cy="25"/>
            </a:xfrm>
            <a:custGeom>
              <a:avLst/>
              <a:gdLst/>
              <a:ahLst/>
              <a:cxnLst/>
              <a:rect l="0" t="0" r="0" b="0"/>
              <a:pathLst>
                <a:path w="12032" h="1" fill="none" extrusionOk="0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4" name="Shape 886"/>
            <p:cNvSpPr/>
            <p:nvPr/>
          </p:nvSpPr>
          <p:spPr>
            <a:xfrm>
              <a:off x="6264950" y="456100"/>
              <a:ext cx="25" cy="175375"/>
            </a:xfrm>
            <a:custGeom>
              <a:avLst/>
              <a:gdLst/>
              <a:ahLst/>
              <a:cxnLst/>
              <a:rect l="0" t="0" r="0" b="0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5" name="Shape 887"/>
            <p:cNvSpPr/>
            <p:nvPr/>
          </p:nvSpPr>
          <p:spPr>
            <a:xfrm>
              <a:off x="6204675" y="456100"/>
              <a:ext cx="25" cy="175375"/>
            </a:xfrm>
            <a:custGeom>
              <a:avLst/>
              <a:gdLst/>
              <a:ahLst/>
              <a:cxnLst/>
              <a:rect l="0" t="0" r="0" b="0"/>
              <a:pathLst>
                <a:path w="1" h="7015" fill="none" extrusionOk="0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6" name="Shape 888"/>
            <p:cNvSpPr/>
            <p:nvPr/>
          </p:nvSpPr>
          <p:spPr>
            <a:xfrm>
              <a:off x="6145000" y="456100"/>
              <a:ext cx="25" cy="175375"/>
            </a:xfrm>
            <a:custGeom>
              <a:avLst/>
              <a:gdLst/>
              <a:ahLst/>
              <a:cxnLst/>
              <a:rect l="0" t="0" r="0" b="0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7" name="Shape 889"/>
            <p:cNvSpPr/>
            <p:nvPr/>
          </p:nvSpPr>
          <p:spPr>
            <a:xfrm>
              <a:off x="6084725" y="456100"/>
              <a:ext cx="25" cy="175375"/>
            </a:xfrm>
            <a:custGeom>
              <a:avLst/>
              <a:gdLst/>
              <a:ahLst/>
              <a:cxnLst/>
              <a:rect l="0" t="0" r="0" b="0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28" name="Shape 890"/>
          <p:cNvGrpSpPr/>
          <p:nvPr userDrawn="1"/>
        </p:nvGrpSpPr>
        <p:grpSpPr>
          <a:xfrm>
            <a:off x="2589086" y="2071007"/>
            <a:ext cx="309022" cy="376837"/>
            <a:chOff x="1268550" y="929175"/>
            <a:chExt cx="407950" cy="497475"/>
          </a:xfrm>
        </p:grpSpPr>
        <p:sp>
          <p:nvSpPr>
            <p:cNvPr id="329" name="Shape 891"/>
            <p:cNvSpPr/>
            <p:nvPr/>
          </p:nvSpPr>
          <p:spPr>
            <a:xfrm>
              <a:off x="12685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5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7" y="18534"/>
                  </a:lnTo>
                  <a:lnTo>
                    <a:pt x="15051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2" y="18900"/>
                  </a:lnTo>
                  <a:lnTo>
                    <a:pt x="682" y="18802"/>
                  </a:lnTo>
                  <a:lnTo>
                    <a:pt x="511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7" y="18169"/>
                  </a:lnTo>
                  <a:lnTo>
                    <a:pt x="24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4" y="706"/>
                  </a:lnTo>
                  <a:lnTo>
                    <a:pt x="97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0" name="Shape 892"/>
            <p:cNvSpPr/>
            <p:nvPr/>
          </p:nvSpPr>
          <p:spPr>
            <a:xfrm>
              <a:off x="12989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6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1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1" name="Shape 893"/>
            <p:cNvSpPr/>
            <p:nvPr/>
          </p:nvSpPr>
          <p:spPr>
            <a:xfrm>
              <a:off x="15924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32" name="Shape 894"/>
          <p:cNvGrpSpPr/>
          <p:nvPr userDrawn="1"/>
        </p:nvGrpSpPr>
        <p:grpSpPr>
          <a:xfrm>
            <a:off x="6632147" y="2085305"/>
            <a:ext cx="365304" cy="350552"/>
            <a:chOff x="6605925" y="948050"/>
            <a:chExt cx="482250" cy="462775"/>
          </a:xfrm>
        </p:grpSpPr>
        <p:sp>
          <p:nvSpPr>
            <p:cNvPr id="333" name="Shape 895"/>
            <p:cNvSpPr/>
            <p:nvPr/>
          </p:nvSpPr>
          <p:spPr>
            <a:xfrm>
              <a:off x="6847025" y="1209875"/>
              <a:ext cx="60325" cy="200950"/>
            </a:xfrm>
            <a:custGeom>
              <a:avLst/>
              <a:gdLst/>
              <a:ahLst/>
              <a:cxnLst/>
              <a:rect l="0" t="0" r="0" b="0"/>
              <a:pathLst>
                <a:path w="2413" h="8038" fill="none" extrusionOk="0">
                  <a:moveTo>
                    <a:pt x="2412" y="6820"/>
                  </a:moveTo>
                  <a:lnTo>
                    <a:pt x="2412" y="6820"/>
                  </a:lnTo>
                  <a:lnTo>
                    <a:pt x="2388" y="7063"/>
                  </a:lnTo>
                  <a:lnTo>
                    <a:pt x="2315" y="7283"/>
                  </a:lnTo>
                  <a:lnTo>
                    <a:pt x="2217" y="7502"/>
                  </a:lnTo>
                  <a:lnTo>
                    <a:pt x="2071" y="7672"/>
                  </a:lnTo>
                  <a:lnTo>
                    <a:pt x="1876" y="7818"/>
                  </a:lnTo>
                  <a:lnTo>
                    <a:pt x="1681" y="7940"/>
                  </a:lnTo>
                  <a:lnTo>
                    <a:pt x="1462" y="8013"/>
                  </a:lnTo>
                  <a:lnTo>
                    <a:pt x="1219" y="8038"/>
                  </a:lnTo>
                  <a:lnTo>
                    <a:pt x="1219" y="8038"/>
                  </a:lnTo>
                  <a:lnTo>
                    <a:pt x="975" y="8013"/>
                  </a:lnTo>
                  <a:lnTo>
                    <a:pt x="732" y="7940"/>
                  </a:lnTo>
                  <a:lnTo>
                    <a:pt x="537" y="7818"/>
                  </a:lnTo>
                  <a:lnTo>
                    <a:pt x="366" y="7672"/>
                  </a:lnTo>
                  <a:lnTo>
                    <a:pt x="196" y="7502"/>
                  </a:lnTo>
                  <a:lnTo>
                    <a:pt x="98" y="7283"/>
                  </a:lnTo>
                  <a:lnTo>
                    <a:pt x="25" y="7063"/>
                  </a:lnTo>
                  <a:lnTo>
                    <a:pt x="1" y="682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4" name="Shape 896"/>
            <p:cNvSpPr/>
            <p:nvPr/>
          </p:nvSpPr>
          <p:spPr>
            <a:xfrm>
              <a:off x="6605925" y="971800"/>
              <a:ext cx="482250" cy="228350"/>
            </a:xfrm>
            <a:custGeom>
              <a:avLst/>
              <a:gdLst/>
              <a:ahLst/>
              <a:cxnLst/>
              <a:rect l="0" t="0" r="0" b="0"/>
              <a:pathLst>
                <a:path w="19290" h="9134" fill="none" extrusionOk="0">
                  <a:moveTo>
                    <a:pt x="4993" y="8817"/>
                  </a:moveTo>
                  <a:lnTo>
                    <a:pt x="4993" y="8817"/>
                  </a:lnTo>
                  <a:lnTo>
                    <a:pt x="5212" y="8671"/>
                  </a:lnTo>
                  <a:lnTo>
                    <a:pt x="5456" y="8501"/>
                  </a:lnTo>
                  <a:lnTo>
                    <a:pt x="5748" y="8330"/>
                  </a:lnTo>
                  <a:lnTo>
                    <a:pt x="6040" y="8184"/>
                  </a:lnTo>
                  <a:lnTo>
                    <a:pt x="6357" y="8038"/>
                  </a:lnTo>
                  <a:lnTo>
                    <a:pt x="6674" y="7940"/>
                  </a:lnTo>
                  <a:lnTo>
                    <a:pt x="6990" y="7867"/>
                  </a:lnTo>
                  <a:lnTo>
                    <a:pt x="7307" y="7843"/>
                  </a:lnTo>
                  <a:lnTo>
                    <a:pt x="7307" y="7843"/>
                  </a:lnTo>
                  <a:lnTo>
                    <a:pt x="7623" y="7867"/>
                  </a:lnTo>
                  <a:lnTo>
                    <a:pt x="7916" y="7892"/>
                  </a:lnTo>
                  <a:lnTo>
                    <a:pt x="8184" y="7940"/>
                  </a:lnTo>
                  <a:lnTo>
                    <a:pt x="8452" y="8038"/>
                  </a:lnTo>
                  <a:lnTo>
                    <a:pt x="8719" y="8135"/>
                  </a:lnTo>
                  <a:lnTo>
                    <a:pt x="8963" y="8257"/>
                  </a:lnTo>
                  <a:lnTo>
                    <a:pt x="9182" y="8379"/>
                  </a:lnTo>
                  <a:lnTo>
                    <a:pt x="9401" y="8525"/>
                  </a:lnTo>
                  <a:lnTo>
                    <a:pt x="9888" y="8525"/>
                  </a:lnTo>
                  <a:lnTo>
                    <a:pt x="9888" y="8525"/>
                  </a:lnTo>
                  <a:lnTo>
                    <a:pt x="10108" y="8379"/>
                  </a:lnTo>
                  <a:lnTo>
                    <a:pt x="10327" y="8257"/>
                  </a:lnTo>
                  <a:lnTo>
                    <a:pt x="10570" y="8135"/>
                  </a:lnTo>
                  <a:lnTo>
                    <a:pt x="10838" y="8038"/>
                  </a:lnTo>
                  <a:lnTo>
                    <a:pt x="11106" y="7940"/>
                  </a:lnTo>
                  <a:lnTo>
                    <a:pt x="11374" y="7892"/>
                  </a:lnTo>
                  <a:lnTo>
                    <a:pt x="11666" y="7867"/>
                  </a:lnTo>
                  <a:lnTo>
                    <a:pt x="11983" y="7843"/>
                  </a:lnTo>
                  <a:lnTo>
                    <a:pt x="11983" y="7843"/>
                  </a:lnTo>
                  <a:lnTo>
                    <a:pt x="12300" y="7867"/>
                  </a:lnTo>
                  <a:lnTo>
                    <a:pt x="12616" y="7940"/>
                  </a:lnTo>
                  <a:lnTo>
                    <a:pt x="12933" y="8038"/>
                  </a:lnTo>
                  <a:lnTo>
                    <a:pt x="13249" y="8184"/>
                  </a:lnTo>
                  <a:lnTo>
                    <a:pt x="13542" y="8330"/>
                  </a:lnTo>
                  <a:lnTo>
                    <a:pt x="13834" y="8501"/>
                  </a:lnTo>
                  <a:lnTo>
                    <a:pt x="14078" y="8671"/>
                  </a:lnTo>
                  <a:lnTo>
                    <a:pt x="14297" y="8817"/>
                  </a:lnTo>
                  <a:lnTo>
                    <a:pt x="14297" y="8817"/>
                  </a:lnTo>
                  <a:lnTo>
                    <a:pt x="14516" y="8647"/>
                  </a:lnTo>
                  <a:lnTo>
                    <a:pt x="14784" y="8476"/>
                  </a:lnTo>
                  <a:lnTo>
                    <a:pt x="15052" y="8330"/>
                  </a:lnTo>
                  <a:lnTo>
                    <a:pt x="15368" y="8184"/>
                  </a:lnTo>
                  <a:lnTo>
                    <a:pt x="15685" y="8038"/>
                  </a:lnTo>
                  <a:lnTo>
                    <a:pt x="16002" y="7940"/>
                  </a:lnTo>
                  <a:lnTo>
                    <a:pt x="16343" y="7867"/>
                  </a:lnTo>
                  <a:lnTo>
                    <a:pt x="16659" y="7843"/>
                  </a:lnTo>
                  <a:lnTo>
                    <a:pt x="16659" y="7843"/>
                  </a:lnTo>
                  <a:lnTo>
                    <a:pt x="17073" y="7867"/>
                  </a:lnTo>
                  <a:lnTo>
                    <a:pt x="17487" y="7940"/>
                  </a:lnTo>
                  <a:lnTo>
                    <a:pt x="17853" y="8062"/>
                  </a:lnTo>
                  <a:lnTo>
                    <a:pt x="18218" y="8208"/>
                  </a:lnTo>
                  <a:lnTo>
                    <a:pt x="18534" y="8379"/>
                  </a:lnTo>
                  <a:lnTo>
                    <a:pt x="18827" y="8598"/>
                  </a:lnTo>
                  <a:lnTo>
                    <a:pt x="19095" y="8866"/>
                  </a:lnTo>
                  <a:lnTo>
                    <a:pt x="19289" y="9134"/>
                  </a:lnTo>
                  <a:lnTo>
                    <a:pt x="19289" y="9134"/>
                  </a:lnTo>
                  <a:lnTo>
                    <a:pt x="19265" y="8695"/>
                  </a:lnTo>
                  <a:lnTo>
                    <a:pt x="19192" y="8233"/>
                  </a:lnTo>
                  <a:lnTo>
                    <a:pt x="19119" y="7819"/>
                  </a:lnTo>
                  <a:lnTo>
                    <a:pt x="19046" y="7380"/>
                  </a:lnTo>
                  <a:lnTo>
                    <a:pt x="18924" y="6942"/>
                  </a:lnTo>
                  <a:lnTo>
                    <a:pt x="18802" y="6528"/>
                  </a:lnTo>
                  <a:lnTo>
                    <a:pt x="18632" y="6114"/>
                  </a:lnTo>
                  <a:lnTo>
                    <a:pt x="18486" y="5724"/>
                  </a:lnTo>
                  <a:lnTo>
                    <a:pt x="18291" y="5334"/>
                  </a:lnTo>
                  <a:lnTo>
                    <a:pt x="18072" y="4945"/>
                  </a:lnTo>
                  <a:lnTo>
                    <a:pt x="17853" y="4555"/>
                  </a:lnTo>
                  <a:lnTo>
                    <a:pt x="17609" y="4190"/>
                  </a:lnTo>
                  <a:lnTo>
                    <a:pt x="17365" y="3824"/>
                  </a:lnTo>
                  <a:lnTo>
                    <a:pt x="17073" y="3483"/>
                  </a:lnTo>
                  <a:lnTo>
                    <a:pt x="16781" y="3143"/>
                  </a:lnTo>
                  <a:lnTo>
                    <a:pt x="16464" y="2826"/>
                  </a:lnTo>
                  <a:lnTo>
                    <a:pt x="16464" y="2826"/>
                  </a:lnTo>
                  <a:lnTo>
                    <a:pt x="16148" y="2509"/>
                  </a:lnTo>
                  <a:lnTo>
                    <a:pt x="15831" y="2217"/>
                  </a:lnTo>
                  <a:lnTo>
                    <a:pt x="15490" y="1949"/>
                  </a:lnTo>
                  <a:lnTo>
                    <a:pt x="15125" y="1706"/>
                  </a:lnTo>
                  <a:lnTo>
                    <a:pt x="14759" y="1462"/>
                  </a:lnTo>
                  <a:lnTo>
                    <a:pt x="14394" y="1243"/>
                  </a:lnTo>
                  <a:lnTo>
                    <a:pt x="14004" y="1024"/>
                  </a:lnTo>
                  <a:lnTo>
                    <a:pt x="13615" y="853"/>
                  </a:lnTo>
                  <a:lnTo>
                    <a:pt x="13225" y="683"/>
                  </a:lnTo>
                  <a:lnTo>
                    <a:pt x="12811" y="512"/>
                  </a:lnTo>
                  <a:lnTo>
                    <a:pt x="12397" y="390"/>
                  </a:lnTo>
                  <a:lnTo>
                    <a:pt x="11983" y="269"/>
                  </a:lnTo>
                  <a:lnTo>
                    <a:pt x="11545" y="171"/>
                  </a:lnTo>
                  <a:lnTo>
                    <a:pt x="11131" y="98"/>
                  </a:lnTo>
                  <a:lnTo>
                    <a:pt x="10692" y="49"/>
                  </a:lnTo>
                  <a:lnTo>
                    <a:pt x="10254" y="1"/>
                  </a:lnTo>
                  <a:lnTo>
                    <a:pt x="9036" y="1"/>
                  </a:lnTo>
                  <a:lnTo>
                    <a:pt x="9036" y="1"/>
                  </a:lnTo>
                  <a:lnTo>
                    <a:pt x="8598" y="49"/>
                  </a:lnTo>
                  <a:lnTo>
                    <a:pt x="8159" y="98"/>
                  </a:lnTo>
                  <a:lnTo>
                    <a:pt x="7745" y="171"/>
                  </a:lnTo>
                  <a:lnTo>
                    <a:pt x="7307" y="269"/>
                  </a:lnTo>
                  <a:lnTo>
                    <a:pt x="6893" y="390"/>
                  </a:lnTo>
                  <a:lnTo>
                    <a:pt x="6479" y="512"/>
                  </a:lnTo>
                  <a:lnTo>
                    <a:pt x="6065" y="683"/>
                  </a:lnTo>
                  <a:lnTo>
                    <a:pt x="5675" y="853"/>
                  </a:lnTo>
                  <a:lnTo>
                    <a:pt x="5285" y="1024"/>
                  </a:lnTo>
                  <a:lnTo>
                    <a:pt x="4896" y="1243"/>
                  </a:lnTo>
                  <a:lnTo>
                    <a:pt x="4530" y="1462"/>
                  </a:lnTo>
                  <a:lnTo>
                    <a:pt x="4165" y="1706"/>
                  </a:lnTo>
                  <a:lnTo>
                    <a:pt x="3800" y="1949"/>
                  </a:lnTo>
                  <a:lnTo>
                    <a:pt x="3459" y="2217"/>
                  </a:lnTo>
                  <a:lnTo>
                    <a:pt x="3142" y="2509"/>
                  </a:lnTo>
                  <a:lnTo>
                    <a:pt x="2826" y="2826"/>
                  </a:lnTo>
                  <a:lnTo>
                    <a:pt x="2826" y="2826"/>
                  </a:lnTo>
                  <a:lnTo>
                    <a:pt x="2509" y="3143"/>
                  </a:lnTo>
                  <a:lnTo>
                    <a:pt x="2217" y="3483"/>
                  </a:lnTo>
                  <a:lnTo>
                    <a:pt x="1924" y="3824"/>
                  </a:lnTo>
                  <a:lnTo>
                    <a:pt x="1681" y="4190"/>
                  </a:lnTo>
                  <a:lnTo>
                    <a:pt x="1437" y="4555"/>
                  </a:lnTo>
                  <a:lnTo>
                    <a:pt x="1218" y="4945"/>
                  </a:lnTo>
                  <a:lnTo>
                    <a:pt x="999" y="5334"/>
                  </a:lnTo>
                  <a:lnTo>
                    <a:pt x="804" y="5724"/>
                  </a:lnTo>
                  <a:lnTo>
                    <a:pt x="658" y="6114"/>
                  </a:lnTo>
                  <a:lnTo>
                    <a:pt x="487" y="6528"/>
                  </a:lnTo>
                  <a:lnTo>
                    <a:pt x="366" y="6942"/>
                  </a:lnTo>
                  <a:lnTo>
                    <a:pt x="244" y="7380"/>
                  </a:lnTo>
                  <a:lnTo>
                    <a:pt x="171" y="7819"/>
                  </a:lnTo>
                  <a:lnTo>
                    <a:pt x="98" y="8233"/>
                  </a:lnTo>
                  <a:lnTo>
                    <a:pt x="25" y="8695"/>
                  </a:lnTo>
                  <a:lnTo>
                    <a:pt x="0" y="9134"/>
                  </a:lnTo>
                  <a:lnTo>
                    <a:pt x="0" y="9134"/>
                  </a:lnTo>
                  <a:lnTo>
                    <a:pt x="195" y="8866"/>
                  </a:lnTo>
                  <a:lnTo>
                    <a:pt x="463" y="8598"/>
                  </a:lnTo>
                  <a:lnTo>
                    <a:pt x="755" y="8379"/>
                  </a:lnTo>
                  <a:lnTo>
                    <a:pt x="1072" y="8208"/>
                  </a:lnTo>
                  <a:lnTo>
                    <a:pt x="1437" y="8062"/>
                  </a:lnTo>
                  <a:lnTo>
                    <a:pt x="1803" y="7940"/>
                  </a:lnTo>
                  <a:lnTo>
                    <a:pt x="2217" y="7867"/>
                  </a:lnTo>
                  <a:lnTo>
                    <a:pt x="2631" y="7843"/>
                  </a:lnTo>
                  <a:lnTo>
                    <a:pt x="2631" y="7843"/>
                  </a:lnTo>
                  <a:lnTo>
                    <a:pt x="2947" y="7867"/>
                  </a:lnTo>
                  <a:lnTo>
                    <a:pt x="3288" y="7940"/>
                  </a:lnTo>
                  <a:lnTo>
                    <a:pt x="3605" y="8038"/>
                  </a:lnTo>
                  <a:lnTo>
                    <a:pt x="3922" y="8184"/>
                  </a:lnTo>
                  <a:lnTo>
                    <a:pt x="4238" y="8330"/>
                  </a:lnTo>
                  <a:lnTo>
                    <a:pt x="4506" y="8476"/>
                  </a:lnTo>
                  <a:lnTo>
                    <a:pt x="4774" y="8647"/>
                  </a:lnTo>
                  <a:lnTo>
                    <a:pt x="4993" y="8817"/>
                  </a:lnTo>
                  <a:lnTo>
                    <a:pt x="4993" y="8817"/>
                  </a:lnTo>
                  <a:close/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5" name="Shape 897"/>
            <p:cNvSpPr/>
            <p:nvPr/>
          </p:nvSpPr>
          <p:spPr>
            <a:xfrm>
              <a:off x="6847025" y="948050"/>
              <a:ext cx="25" cy="23775"/>
            </a:xfrm>
            <a:custGeom>
              <a:avLst/>
              <a:gdLst/>
              <a:ahLst/>
              <a:cxnLst/>
              <a:rect l="0" t="0" r="0" b="0"/>
              <a:pathLst>
                <a:path w="1" h="951" fill="none" extrusionOk="0">
                  <a:moveTo>
                    <a:pt x="1" y="95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6" name="Shape 898"/>
            <p:cNvSpPr/>
            <p:nvPr/>
          </p:nvSpPr>
          <p:spPr>
            <a:xfrm>
              <a:off x="6847025" y="1001025"/>
              <a:ext cx="25" cy="183900"/>
            </a:xfrm>
            <a:custGeom>
              <a:avLst/>
              <a:gdLst/>
              <a:ahLst/>
              <a:cxnLst/>
              <a:rect l="0" t="0" r="0" b="0"/>
              <a:pathLst>
                <a:path w="1" h="7356" fill="none" extrusionOk="0">
                  <a:moveTo>
                    <a:pt x="1" y="1"/>
                  </a:moveTo>
                  <a:lnTo>
                    <a:pt x="1" y="7356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7" name="Shape 899"/>
            <p:cNvSpPr/>
            <p:nvPr/>
          </p:nvSpPr>
          <p:spPr>
            <a:xfrm>
              <a:off x="6872000" y="994325"/>
              <a:ext cx="85275" cy="190600"/>
            </a:xfrm>
            <a:custGeom>
              <a:avLst/>
              <a:gdLst/>
              <a:ahLst/>
              <a:cxnLst/>
              <a:rect l="0" t="0" r="0" b="0"/>
              <a:pathLst>
                <a:path w="3411" h="7624" fill="none" extrusionOk="0">
                  <a:moveTo>
                    <a:pt x="3410" y="7624"/>
                  </a:moveTo>
                  <a:lnTo>
                    <a:pt x="3410" y="7624"/>
                  </a:lnTo>
                  <a:lnTo>
                    <a:pt x="3337" y="7112"/>
                  </a:lnTo>
                  <a:lnTo>
                    <a:pt x="3215" y="6406"/>
                  </a:lnTo>
                  <a:lnTo>
                    <a:pt x="3142" y="5968"/>
                  </a:lnTo>
                  <a:lnTo>
                    <a:pt x="3020" y="5505"/>
                  </a:lnTo>
                  <a:lnTo>
                    <a:pt x="2874" y="4994"/>
                  </a:lnTo>
                  <a:lnTo>
                    <a:pt x="2704" y="4482"/>
                  </a:lnTo>
                  <a:lnTo>
                    <a:pt x="2509" y="3922"/>
                  </a:lnTo>
                  <a:lnTo>
                    <a:pt x="2265" y="3362"/>
                  </a:lnTo>
                  <a:lnTo>
                    <a:pt x="1998" y="2802"/>
                  </a:lnTo>
                  <a:lnTo>
                    <a:pt x="1681" y="2217"/>
                  </a:lnTo>
                  <a:lnTo>
                    <a:pt x="1340" y="1633"/>
                  </a:lnTo>
                  <a:lnTo>
                    <a:pt x="950" y="1072"/>
                  </a:lnTo>
                  <a:lnTo>
                    <a:pt x="488" y="512"/>
                  </a:ln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8" name="Shape 900"/>
            <p:cNvSpPr/>
            <p:nvPr/>
          </p:nvSpPr>
          <p:spPr>
            <a:xfrm>
              <a:off x="6736825" y="994325"/>
              <a:ext cx="85275" cy="190600"/>
            </a:xfrm>
            <a:custGeom>
              <a:avLst/>
              <a:gdLst/>
              <a:ahLst/>
              <a:cxnLst/>
              <a:rect l="0" t="0" r="0" b="0"/>
              <a:pathLst>
                <a:path w="3411" h="7624" fill="none" extrusionOk="0">
                  <a:moveTo>
                    <a:pt x="3410" y="1"/>
                  </a:moveTo>
                  <a:lnTo>
                    <a:pt x="3410" y="1"/>
                  </a:lnTo>
                  <a:lnTo>
                    <a:pt x="2923" y="512"/>
                  </a:lnTo>
                  <a:lnTo>
                    <a:pt x="2461" y="1072"/>
                  </a:lnTo>
                  <a:lnTo>
                    <a:pt x="2071" y="1633"/>
                  </a:lnTo>
                  <a:lnTo>
                    <a:pt x="1706" y="2217"/>
                  </a:lnTo>
                  <a:lnTo>
                    <a:pt x="1413" y="2802"/>
                  </a:lnTo>
                  <a:lnTo>
                    <a:pt x="1121" y="3362"/>
                  </a:lnTo>
                  <a:lnTo>
                    <a:pt x="902" y="3922"/>
                  </a:lnTo>
                  <a:lnTo>
                    <a:pt x="707" y="4482"/>
                  </a:lnTo>
                  <a:lnTo>
                    <a:pt x="536" y="4994"/>
                  </a:lnTo>
                  <a:lnTo>
                    <a:pt x="390" y="5505"/>
                  </a:lnTo>
                  <a:lnTo>
                    <a:pt x="269" y="5968"/>
                  </a:lnTo>
                  <a:lnTo>
                    <a:pt x="171" y="6406"/>
                  </a:lnTo>
                  <a:lnTo>
                    <a:pt x="49" y="7112"/>
                  </a:lnTo>
                  <a:lnTo>
                    <a:pt x="1" y="7624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39" name="Shape 901"/>
          <p:cNvGrpSpPr/>
          <p:nvPr userDrawn="1"/>
        </p:nvGrpSpPr>
        <p:grpSpPr>
          <a:xfrm>
            <a:off x="6717480" y="3123516"/>
            <a:ext cx="194640" cy="308587"/>
            <a:chOff x="6718575" y="2318625"/>
            <a:chExt cx="256950" cy="407375"/>
          </a:xfrm>
        </p:grpSpPr>
        <p:sp>
          <p:nvSpPr>
            <p:cNvPr id="340" name="Shape 90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1" name="Shape 903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2" name="Shape 904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3" name="Shape 905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4" name="Shape 906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5" name="Shape 907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6" name="Shape 908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7" name="Shape 909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48" name="Shape 910"/>
          <p:cNvGrpSpPr/>
          <p:nvPr userDrawn="1"/>
        </p:nvGrpSpPr>
        <p:grpSpPr>
          <a:xfrm>
            <a:off x="4105108" y="3688516"/>
            <a:ext cx="327486" cy="199279"/>
            <a:chOff x="3269900" y="3064500"/>
            <a:chExt cx="432325" cy="263075"/>
          </a:xfrm>
        </p:grpSpPr>
        <p:sp>
          <p:nvSpPr>
            <p:cNvPr id="349" name="Shape 911"/>
            <p:cNvSpPr/>
            <p:nvPr/>
          </p:nvSpPr>
          <p:spPr>
            <a:xfrm>
              <a:off x="3269900" y="3064500"/>
              <a:ext cx="432325" cy="263075"/>
            </a:xfrm>
            <a:custGeom>
              <a:avLst/>
              <a:gdLst/>
              <a:ahLst/>
              <a:cxnLst/>
              <a:rect l="0" t="0" r="0" b="0"/>
              <a:pathLst>
                <a:path w="17293" h="10523" fill="none" extrusionOk="0">
                  <a:moveTo>
                    <a:pt x="14711" y="7916"/>
                  </a:moveTo>
                  <a:lnTo>
                    <a:pt x="14711" y="7916"/>
                  </a:lnTo>
                  <a:lnTo>
                    <a:pt x="14151" y="8379"/>
                  </a:lnTo>
                  <a:lnTo>
                    <a:pt x="13493" y="8842"/>
                  </a:lnTo>
                  <a:lnTo>
                    <a:pt x="12811" y="9280"/>
                  </a:lnTo>
                  <a:lnTo>
                    <a:pt x="12446" y="9475"/>
                  </a:lnTo>
                  <a:lnTo>
                    <a:pt x="12056" y="9670"/>
                  </a:lnTo>
                  <a:lnTo>
                    <a:pt x="11667" y="9840"/>
                  </a:lnTo>
                  <a:lnTo>
                    <a:pt x="11253" y="10011"/>
                  </a:lnTo>
                  <a:lnTo>
                    <a:pt x="10839" y="10157"/>
                  </a:lnTo>
                  <a:lnTo>
                    <a:pt x="10425" y="10278"/>
                  </a:lnTo>
                  <a:lnTo>
                    <a:pt x="9986" y="10376"/>
                  </a:lnTo>
                  <a:lnTo>
                    <a:pt x="9548" y="10449"/>
                  </a:lnTo>
                  <a:lnTo>
                    <a:pt x="9109" y="10498"/>
                  </a:lnTo>
                  <a:lnTo>
                    <a:pt x="8647" y="10522"/>
                  </a:lnTo>
                  <a:lnTo>
                    <a:pt x="8647" y="10522"/>
                  </a:lnTo>
                  <a:lnTo>
                    <a:pt x="8233" y="10522"/>
                  </a:lnTo>
                  <a:lnTo>
                    <a:pt x="7843" y="10473"/>
                  </a:lnTo>
                  <a:lnTo>
                    <a:pt x="7453" y="10425"/>
                  </a:lnTo>
                  <a:lnTo>
                    <a:pt x="7064" y="10327"/>
                  </a:lnTo>
                  <a:lnTo>
                    <a:pt x="6674" y="10230"/>
                  </a:lnTo>
                  <a:lnTo>
                    <a:pt x="6284" y="10108"/>
                  </a:lnTo>
                  <a:lnTo>
                    <a:pt x="5919" y="9986"/>
                  </a:lnTo>
                  <a:lnTo>
                    <a:pt x="5554" y="9840"/>
                  </a:lnTo>
                  <a:lnTo>
                    <a:pt x="5213" y="9670"/>
                  </a:lnTo>
                  <a:lnTo>
                    <a:pt x="4847" y="9499"/>
                  </a:lnTo>
                  <a:lnTo>
                    <a:pt x="4190" y="9109"/>
                  </a:lnTo>
                  <a:lnTo>
                    <a:pt x="3557" y="8695"/>
                  </a:lnTo>
                  <a:lnTo>
                    <a:pt x="2972" y="8233"/>
                  </a:lnTo>
                  <a:lnTo>
                    <a:pt x="2412" y="7794"/>
                  </a:lnTo>
                  <a:lnTo>
                    <a:pt x="1900" y="7332"/>
                  </a:lnTo>
                  <a:lnTo>
                    <a:pt x="1438" y="6893"/>
                  </a:lnTo>
                  <a:lnTo>
                    <a:pt x="1048" y="6479"/>
                  </a:lnTo>
                  <a:lnTo>
                    <a:pt x="390" y="5748"/>
                  </a:lnTo>
                  <a:lnTo>
                    <a:pt x="1" y="5261"/>
                  </a:lnTo>
                  <a:lnTo>
                    <a:pt x="1" y="5261"/>
                  </a:lnTo>
                  <a:lnTo>
                    <a:pt x="390" y="4774"/>
                  </a:lnTo>
                  <a:lnTo>
                    <a:pt x="1048" y="4044"/>
                  </a:lnTo>
                  <a:lnTo>
                    <a:pt x="1438" y="3630"/>
                  </a:lnTo>
                  <a:lnTo>
                    <a:pt x="1900" y="3191"/>
                  </a:lnTo>
                  <a:lnTo>
                    <a:pt x="2412" y="2728"/>
                  </a:lnTo>
                  <a:lnTo>
                    <a:pt x="2972" y="2290"/>
                  </a:lnTo>
                  <a:lnTo>
                    <a:pt x="3557" y="1852"/>
                  </a:lnTo>
                  <a:lnTo>
                    <a:pt x="4190" y="1413"/>
                  </a:lnTo>
                  <a:lnTo>
                    <a:pt x="4847" y="1024"/>
                  </a:lnTo>
                  <a:lnTo>
                    <a:pt x="5213" y="853"/>
                  </a:lnTo>
                  <a:lnTo>
                    <a:pt x="5554" y="683"/>
                  </a:lnTo>
                  <a:lnTo>
                    <a:pt x="5919" y="536"/>
                  </a:lnTo>
                  <a:lnTo>
                    <a:pt x="6284" y="415"/>
                  </a:lnTo>
                  <a:lnTo>
                    <a:pt x="6674" y="293"/>
                  </a:lnTo>
                  <a:lnTo>
                    <a:pt x="7064" y="196"/>
                  </a:lnTo>
                  <a:lnTo>
                    <a:pt x="7453" y="98"/>
                  </a:lnTo>
                  <a:lnTo>
                    <a:pt x="7843" y="49"/>
                  </a:lnTo>
                  <a:lnTo>
                    <a:pt x="8233" y="1"/>
                  </a:lnTo>
                  <a:lnTo>
                    <a:pt x="8647" y="1"/>
                  </a:lnTo>
                  <a:lnTo>
                    <a:pt x="8647" y="1"/>
                  </a:lnTo>
                  <a:lnTo>
                    <a:pt x="9109" y="25"/>
                  </a:lnTo>
                  <a:lnTo>
                    <a:pt x="9548" y="74"/>
                  </a:lnTo>
                  <a:lnTo>
                    <a:pt x="9986" y="147"/>
                  </a:lnTo>
                  <a:lnTo>
                    <a:pt x="10425" y="244"/>
                  </a:lnTo>
                  <a:lnTo>
                    <a:pt x="10839" y="366"/>
                  </a:lnTo>
                  <a:lnTo>
                    <a:pt x="11253" y="512"/>
                  </a:lnTo>
                  <a:lnTo>
                    <a:pt x="11667" y="683"/>
                  </a:lnTo>
                  <a:lnTo>
                    <a:pt x="12056" y="853"/>
                  </a:lnTo>
                  <a:lnTo>
                    <a:pt x="12446" y="1048"/>
                  </a:lnTo>
                  <a:lnTo>
                    <a:pt x="12811" y="1243"/>
                  </a:lnTo>
                  <a:lnTo>
                    <a:pt x="13493" y="1681"/>
                  </a:lnTo>
                  <a:lnTo>
                    <a:pt x="14151" y="2144"/>
                  </a:lnTo>
                  <a:lnTo>
                    <a:pt x="14711" y="2607"/>
                  </a:lnTo>
                  <a:lnTo>
                    <a:pt x="14711" y="2607"/>
                  </a:lnTo>
                  <a:lnTo>
                    <a:pt x="15198" y="3021"/>
                  </a:lnTo>
                  <a:lnTo>
                    <a:pt x="15637" y="3435"/>
                  </a:lnTo>
                  <a:lnTo>
                    <a:pt x="16026" y="3824"/>
                  </a:lnTo>
                  <a:lnTo>
                    <a:pt x="16367" y="4190"/>
                  </a:lnTo>
                  <a:lnTo>
                    <a:pt x="16927" y="4823"/>
                  </a:lnTo>
                  <a:lnTo>
                    <a:pt x="17293" y="5261"/>
                  </a:lnTo>
                  <a:lnTo>
                    <a:pt x="17293" y="5261"/>
                  </a:lnTo>
                  <a:lnTo>
                    <a:pt x="16927" y="5700"/>
                  </a:lnTo>
                  <a:lnTo>
                    <a:pt x="16367" y="6333"/>
                  </a:lnTo>
                  <a:lnTo>
                    <a:pt x="16026" y="6698"/>
                  </a:lnTo>
                  <a:lnTo>
                    <a:pt x="15637" y="7088"/>
                  </a:lnTo>
                  <a:lnTo>
                    <a:pt x="15198" y="7502"/>
                  </a:lnTo>
                  <a:lnTo>
                    <a:pt x="14711" y="7916"/>
                  </a:lnTo>
                  <a:lnTo>
                    <a:pt x="14711" y="7916"/>
                  </a:lnTo>
                  <a:close/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0" name="Shape 912"/>
            <p:cNvSpPr/>
            <p:nvPr/>
          </p:nvSpPr>
          <p:spPr>
            <a:xfrm>
              <a:off x="3445875" y="3155825"/>
              <a:ext cx="80400" cy="80400"/>
            </a:xfrm>
            <a:custGeom>
              <a:avLst/>
              <a:gdLst/>
              <a:ahLst/>
              <a:cxnLst/>
              <a:rect l="0" t="0" r="0" b="0"/>
              <a:pathLst>
                <a:path w="3216" h="3216" fill="none" extrusionOk="0">
                  <a:moveTo>
                    <a:pt x="0" y="1608"/>
                  </a:moveTo>
                  <a:lnTo>
                    <a:pt x="0" y="1608"/>
                  </a:lnTo>
                  <a:lnTo>
                    <a:pt x="25" y="1438"/>
                  </a:lnTo>
                  <a:lnTo>
                    <a:pt x="49" y="1292"/>
                  </a:lnTo>
                  <a:lnTo>
                    <a:pt x="73" y="1121"/>
                  </a:lnTo>
                  <a:lnTo>
                    <a:pt x="146" y="975"/>
                  </a:lnTo>
                  <a:lnTo>
                    <a:pt x="195" y="853"/>
                  </a:lnTo>
                  <a:lnTo>
                    <a:pt x="293" y="707"/>
                  </a:lnTo>
                  <a:lnTo>
                    <a:pt x="366" y="585"/>
                  </a:lnTo>
                  <a:lnTo>
                    <a:pt x="487" y="488"/>
                  </a:lnTo>
                  <a:lnTo>
                    <a:pt x="585" y="366"/>
                  </a:lnTo>
                  <a:lnTo>
                    <a:pt x="707" y="293"/>
                  </a:lnTo>
                  <a:lnTo>
                    <a:pt x="853" y="196"/>
                  </a:lnTo>
                  <a:lnTo>
                    <a:pt x="974" y="147"/>
                  </a:lnTo>
                  <a:lnTo>
                    <a:pt x="1121" y="74"/>
                  </a:lnTo>
                  <a:lnTo>
                    <a:pt x="1291" y="50"/>
                  </a:lnTo>
                  <a:lnTo>
                    <a:pt x="1437" y="25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778" y="25"/>
                  </a:lnTo>
                  <a:lnTo>
                    <a:pt x="1924" y="50"/>
                  </a:lnTo>
                  <a:lnTo>
                    <a:pt x="2095" y="74"/>
                  </a:lnTo>
                  <a:lnTo>
                    <a:pt x="2241" y="147"/>
                  </a:lnTo>
                  <a:lnTo>
                    <a:pt x="2363" y="196"/>
                  </a:lnTo>
                  <a:lnTo>
                    <a:pt x="2509" y="293"/>
                  </a:lnTo>
                  <a:lnTo>
                    <a:pt x="2631" y="366"/>
                  </a:lnTo>
                  <a:lnTo>
                    <a:pt x="2728" y="488"/>
                  </a:lnTo>
                  <a:lnTo>
                    <a:pt x="2850" y="585"/>
                  </a:lnTo>
                  <a:lnTo>
                    <a:pt x="2923" y="707"/>
                  </a:lnTo>
                  <a:lnTo>
                    <a:pt x="3020" y="853"/>
                  </a:lnTo>
                  <a:lnTo>
                    <a:pt x="3069" y="975"/>
                  </a:lnTo>
                  <a:lnTo>
                    <a:pt x="3142" y="1121"/>
                  </a:lnTo>
                  <a:lnTo>
                    <a:pt x="3166" y="1292"/>
                  </a:lnTo>
                  <a:lnTo>
                    <a:pt x="3191" y="1438"/>
                  </a:lnTo>
                  <a:lnTo>
                    <a:pt x="3215" y="1608"/>
                  </a:lnTo>
                  <a:lnTo>
                    <a:pt x="3215" y="1608"/>
                  </a:lnTo>
                  <a:lnTo>
                    <a:pt x="3191" y="1779"/>
                  </a:lnTo>
                  <a:lnTo>
                    <a:pt x="3166" y="1925"/>
                  </a:lnTo>
                  <a:lnTo>
                    <a:pt x="3142" y="2095"/>
                  </a:lnTo>
                  <a:lnTo>
                    <a:pt x="3069" y="2242"/>
                  </a:lnTo>
                  <a:lnTo>
                    <a:pt x="3020" y="2363"/>
                  </a:lnTo>
                  <a:lnTo>
                    <a:pt x="2923" y="2509"/>
                  </a:lnTo>
                  <a:lnTo>
                    <a:pt x="2850" y="2631"/>
                  </a:lnTo>
                  <a:lnTo>
                    <a:pt x="2728" y="2729"/>
                  </a:lnTo>
                  <a:lnTo>
                    <a:pt x="2631" y="2850"/>
                  </a:lnTo>
                  <a:lnTo>
                    <a:pt x="2509" y="2924"/>
                  </a:lnTo>
                  <a:lnTo>
                    <a:pt x="2363" y="3021"/>
                  </a:lnTo>
                  <a:lnTo>
                    <a:pt x="2241" y="3070"/>
                  </a:lnTo>
                  <a:lnTo>
                    <a:pt x="2095" y="3143"/>
                  </a:lnTo>
                  <a:lnTo>
                    <a:pt x="1924" y="3167"/>
                  </a:lnTo>
                  <a:lnTo>
                    <a:pt x="1778" y="3191"/>
                  </a:lnTo>
                  <a:lnTo>
                    <a:pt x="1608" y="3216"/>
                  </a:lnTo>
                  <a:lnTo>
                    <a:pt x="1608" y="3216"/>
                  </a:lnTo>
                  <a:lnTo>
                    <a:pt x="1437" y="3191"/>
                  </a:lnTo>
                  <a:lnTo>
                    <a:pt x="1291" y="3167"/>
                  </a:lnTo>
                  <a:lnTo>
                    <a:pt x="1121" y="3143"/>
                  </a:lnTo>
                  <a:lnTo>
                    <a:pt x="974" y="3070"/>
                  </a:lnTo>
                  <a:lnTo>
                    <a:pt x="853" y="3021"/>
                  </a:lnTo>
                  <a:lnTo>
                    <a:pt x="707" y="2924"/>
                  </a:lnTo>
                  <a:lnTo>
                    <a:pt x="585" y="2850"/>
                  </a:lnTo>
                  <a:lnTo>
                    <a:pt x="487" y="2729"/>
                  </a:lnTo>
                  <a:lnTo>
                    <a:pt x="366" y="2631"/>
                  </a:lnTo>
                  <a:lnTo>
                    <a:pt x="293" y="2509"/>
                  </a:lnTo>
                  <a:lnTo>
                    <a:pt x="195" y="2363"/>
                  </a:lnTo>
                  <a:lnTo>
                    <a:pt x="146" y="2242"/>
                  </a:lnTo>
                  <a:lnTo>
                    <a:pt x="73" y="2095"/>
                  </a:lnTo>
                  <a:lnTo>
                    <a:pt x="49" y="1925"/>
                  </a:lnTo>
                  <a:lnTo>
                    <a:pt x="25" y="1779"/>
                  </a:lnTo>
                  <a:lnTo>
                    <a:pt x="0" y="1608"/>
                  </a:lnTo>
                  <a:lnTo>
                    <a:pt x="0" y="1608"/>
                  </a:lnTo>
                  <a:close/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1" name="Shape 913"/>
            <p:cNvSpPr/>
            <p:nvPr/>
          </p:nvSpPr>
          <p:spPr>
            <a:xfrm>
              <a:off x="3381925" y="3091900"/>
              <a:ext cx="208275" cy="208275"/>
            </a:xfrm>
            <a:custGeom>
              <a:avLst/>
              <a:gdLst/>
              <a:ahLst/>
              <a:cxnLst/>
              <a:rect l="0" t="0" r="0" b="0"/>
              <a:pathLst>
                <a:path w="8331" h="8331" fill="none" extrusionOk="0">
                  <a:moveTo>
                    <a:pt x="1" y="4165"/>
                  </a:moveTo>
                  <a:lnTo>
                    <a:pt x="1" y="4165"/>
                  </a:lnTo>
                  <a:lnTo>
                    <a:pt x="25" y="3751"/>
                  </a:lnTo>
                  <a:lnTo>
                    <a:pt x="74" y="3337"/>
                  </a:lnTo>
                  <a:lnTo>
                    <a:pt x="196" y="2923"/>
                  </a:lnTo>
                  <a:lnTo>
                    <a:pt x="318" y="2534"/>
                  </a:lnTo>
                  <a:lnTo>
                    <a:pt x="512" y="2168"/>
                  </a:lnTo>
                  <a:lnTo>
                    <a:pt x="707" y="1827"/>
                  </a:lnTo>
                  <a:lnTo>
                    <a:pt x="951" y="1511"/>
                  </a:lnTo>
                  <a:lnTo>
                    <a:pt x="1219" y="1218"/>
                  </a:lnTo>
                  <a:lnTo>
                    <a:pt x="1511" y="951"/>
                  </a:lnTo>
                  <a:lnTo>
                    <a:pt x="1828" y="707"/>
                  </a:lnTo>
                  <a:lnTo>
                    <a:pt x="2169" y="512"/>
                  </a:lnTo>
                  <a:lnTo>
                    <a:pt x="2534" y="317"/>
                  </a:lnTo>
                  <a:lnTo>
                    <a:pt x="2924" y="195"/>
                  </a:lnTo>
                  <a:lnTo>
                    <a:pt x="3313" y="74"/>
                  </a:lnTo>
                  <a:lnTo>
                    <a:pt x="3727" y="25"/>
                  </a:lnTo>
                  <a:lnTo>
                    <a:pt x="4166" y="1"/>
                  </a:lnTo>
                  <a:lnTo>
                    <a:pt x="4166" y="1"/>
                  </a:lnTo>
                  <a:lnTo>
                    <a:pt x="4580" y="25"/>
                  </a:lnTo>
                  <a:lnTo>
                    <a:pt x="4994" y="74"/>
                  </a:lnTo>
                  <a:lnTo>
                    <a:pt x="5408" y="195"/>
                  </a:lnTo>
                  <a:lnTo>
                    <a:pt x="5797" y="317"/>
                  </a:lnTo>
                  <a:lnTo>
                    <a:pt x="6163" y="512"/>
                  </a:lnTo>
                  <a:lnTo>
                    <a:pt x="6504" y="707"/>
                  </a:lnTo>
                  <a:lnTo>
                    <a:pt x="6820" y="951"/>
                  </a:lnTo>
                  <a:lnTo>
                    <a:pt x="7113" y="1218"/>
                  </a:lnTo>
                  <a:lnTo>
                    <a:pt x="7381" y="1511"/>
                  </a:lnTo>
                  <a:lnTo>
                    <a:pt x="7624" y="1827"/>
                  </a:lnTo>
                  <a:lnTo>
                    <a:pt x="7819" y="2168"/>
                  </a:lnTo>
                  <a:lnTo>
                    <a:pt x="8014" y="2534"/>
                  </a:lnTo>
                  <a:lnTo>
                    <a:pt x="8136" y="2923"/>
                  </a:lnTo>
                  <a:lnTo>
                    <a:pt x="8257" y="3337"/>
                  </a:lnTo>
                  <a:lnTo>
                    <a:pt x="8306" y="3751"/>
                  </a:lnTo>
                  <a:lnTo>
                    <a:pt x="8330" y="4165"/>
                  </a:lnTo>
                  <a:lnTo>
                    <a:pt x="8330" y="4165"/>
                  </a:lnTo>
                  <a:lnTo>
                    <a:pt x="8306" y="4579"/>
                  </a:lnTo>
                  <a:lnTo>
                    <a:pt x="8257" y="4993"/>
                  </a:lnTo>
                  <a:lnTo>
                    <a:pt x="8136" y="5407"/>
                  </a:lnTo>
                  <a:lnTo>
                    <a:pt x="8014" y="5797"/>
                  </a:lnTo>
                  <a:lnTo>
                    <a:pt x="7819" y="6162"/>
                  </a:lnTo>
                  <a:lnTo>
                    <a:pt x="7624" y="6503"/>
                  </a:lnTo>
                  <a:lnTo>
                    <a:pt x="7381" y="6820"/>
                  </a:lnTo>
                  <a:lnTo>
                    <a:pt x="7113" y="7112"/>
                  </a:lnTo>
                  <a:lnTo>
                    <a:pt x="6820" y="7380"/>
                  </a:lnTo>
                  <a:lnTo>
                    <a:pt x="6504" y="7624"/>
                  </a:lnTo>
                  <a:lnTo>
                    <a:pt x="6163" y="7819"/>
                  </a:lnTo>
                  <a:lnTo>
                    <a:pt x="5797" y="8013"/>
                  </a:lnTo>
                  <a:lnTo>
                    <a:pt x="5408" y="8135"/>
                  </a:lnTo>
                  <a:lnTo>
                    <a:pt x="4994" y="8257"/>
                  </a:lnTo>
                  <a:lnTo>
                    <a:pt x="4580" y="8306"/>
                  </a:lnTo>
                  <a:lnTo>
                    <a:pt x="4166" y="8330"/>
                  </a:lnTo>
                  <a:lnTo>
                    <a:pt x="4166" y="8330"/>
                  </a:lnTo>
                  <a:lnTo>
                    <a:pt x="3727" y="8306"/>
                  </a:lnTo>
                  <a:lnTo>
                    <a:pt x="3313" y="8257"/>
                  </a:lnTo>
                  <a:lnTo>
                    <a:pt x="2924" y="8135"/>
                  </a:lnTo>
                  <a:lnTo>
                    <a:pt x="2534" y="8013"/>
                  </a:lnTo>
                  <a:lnTo>
                    <a:pt x="2169" y="7819"/>
                  </a:lnTo>
                  <a:lnTo>
                    <a:pt x="1828" y="7624"/>
                  </a:lnTo>
                  <a:lnTo>
                    <a:pt x="1511" y="7380"/>
                  </a:lnTo>
                  <a:lnTo>
                    <a:pt x="1219" y="7112"/>
                  </a:lnTo>
                  <a:lnTo>
                    <a:pt x="951" y="6820"/>
                  </a:lnTo>
                  <a:lnTo>
                    <a:pt x="707" y="6503"/>
                  </a:lnTo>
                  <a:lnTo>
                    <a:pt x="512" y="6162"/>
                  </a:lnTo>
                  <a:lnTo>
                    <a:pt x="318" y="5797"/>
                  </a:lnTo>
                  <a:lnTo>
                    <a:pt x="196" y="5407"/>
                  </a:lnTo>
                  <a:lnTo>
                    <a:pt x="74" y="4993"/>
                  </a:lnTo>
                  <a:lnTo>
                    <a:pt x="25" y="4579"/>
                  </a:lnTo>
                  <a:lnTo>
                    <a:pt x="1" y="4165"/>
                  </a:lnTo>
                  <a:lnTo>
                    <a:pt x="1" y="4165"/>
                  </a:lnTo>
                  <a:close/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52" name="Shape 914"/>
          <p:cNvGrpSpPr/>
          <p:nvPr userDrawn="1"/>
        </p:nvGrpSpPr>
        <p:grpSpPr>
          <a:xfrm>
            <a:off x="6695323" y="3627632"/>
            <a:ext cx="238934" cy="335800"/>
            <a:chOff x="6689325" y="2984125"/>
            <a:chExt cx="315425" cy="443300"/>
          </a:xfrm>
        </p:grpSpPr>
        <p:sp>
          <p:nvSpPr>
            <p:cNvPr id="353" name="Shape 915"/>
            <p:cNvSpPr/>
            <p:nvPr/>
          </p:nvSpPr>
          <p:spPr>
            <a:xfrm>
              <a:off x="6689325" y="2984125"/>
              <a:ext cx="315425" cy="77975"/>
            </a:xfrm>
            <a:custGeom>
              <a:avLst/>
              <a:gdLst/>
              <a:ahLst/>
              <a:cxnLst/>
              <a:rect l="0" t="0" r="0" b="0"/>
              <a:pathLst>
                <a:path w="12617" h="3119" fill="none" extrusionOk="0">
                  <a:moveTo>
                    <a:pt x="12130" y="1413"/>
                  </a:moveTo>
                  <a:lnTo>
                    <a:pt x="8647" y="1413"/>
                  </a:lnTo>
                  <a:lnTo>
                    <a:pt x="8647" y="878"/>
                  </a:lnTo>
                  <a:lnTo>
                    <a:pt x="8647" y="878"/>
                  </a:lnTo>
                  <a:lnTo>
                    <a:pt x="8623" y="707"/>
                  </a:lnTo>
                  <a:lnTo>
                    <a:pt x="8574" y="537"/>
                  </a:lnTo>
                  <a:lnTo>
                    <a:pt x="8501" y="391"/>
                  </a:lnTo>
                  <a:lnTo>
                    <a:pt x="8379" y="269"/>
                  </a:lnTo>
                  <a:lnTo>
                    <a:pt x="8257" y="147"/>
                  </a:lnTo>
                  <a:lnTo>
                    <a:pt x="8111" y="74"/>
                  </a:lnTo>
                  <a:lnTo>
                    <a:pt x="7941" y="25"/>
                  </a:lnTo>
                  <a:lnTo>
                    <a:pt x="7770" y="1"/>
                  </a:lnTo>
                  <a:lnTo>
                    <a:pt x="4848" y="1"/>
                  </a:lnTo>
                  <a:lnTo>
                    <a:pt x="4848" y="1"/>
                  </a:lnTo>
                  <a:lnTo>
                    <a:pt x="4677" y="25"/>
                  </a:lnTo>
                  <a:lnTo>
                    <a:pt x="4507" y="74"/>
                  </a:lnTo>
                  <a:lnTo>
                    <a:pt x="4361" y="147"/>
                  </a:lnTo>
                  <a:lnTo>
                    <a:pt x="4239" y="269"/>
                  </a:lnTo>
                  <a:lnTo>
                    <a:pt x="4117" y="391"/>
                  </a:lnTo>
                  <a:lnTo>
                    <a:pt x="4044" y="537"/>
                  </a:lnTo>
                  <a:lnTo>
                    <a:pt x="3995" y="707"/>
                  </a:lnTo>
                  <a:lnTo>
                    <a:pt x="3971" y="878"/>
                  </a:lnTo>
                  <a:lnTo>
                    <a:pt x="3971" y="1413"/>
                  </a:lnTo>
                  <a:lnTo>
                    <a:pt x="488" y="1413"/>
                  </a:lnTo>
                  <a:lnTo>
                    <a:pt x="488" y="1413"/>
                  </a:lnTo>
                  <a:lnTo>
                    <a:pt x="391" y="1413"/>
                  </a:lnTo>
                  <a:lnTo>
                    <a:pt x="293" y="1462"/>
                  </a:lnTo>
                  <a:lnTo>
                    <a:pt x="220" y="1486"/>
                  </a:lnTo>
                  <a:lnTo>
                    <a:pt x="147" y="1560"/>
                  </a:lnTo>
                  <a:lnTo>
                    <a:pt x="74" y="1633"/>
                  </a:lnTo>
                  <a:lnTo>
                    <a:pt x="50" y="1706"/>
                  </a:lnTo>
                  <a:lnTo>
                    <a:pt x="1" y="1803"/>
                  </a:lnTo>
                  <a:lnTo>
                    <a:pt x="1" y="1901"/>
                  </a:lnTo>
                  <a:lnTo>
                    <a:pt x="1" y="3118"/>
                  </a:lnTo>
                  <a:lnTo>
                    <a:pt x="12617" y="3118"/>
                  </a:lnTo>
                  <a:lnTo>
                    <a:pt x="12617" y="1901"/>
                  </a:lnTo>
                  <a:lnTo>
                    <a:pt x="12617" y="1901"/>
                  </a:lnTo>
                  <a:lnTo>
                    <a:pt x="12617" y="1803"/>
                  </a:lnTo>
                  <a:lnTo>
                    <a:pt x="12568" y="1706"/>
                  </a:lnTo>
                  <a:lnTo>
                    <a:pt x="12544" y="1633"/>
                  </a:lnTo>
                  <a:lnTo>
                    <a:pt x="12471" y="1560"/>
                  </a:lnTo>
                  <a:lnTo>
                    <a:pt x="12398" y="1486"/>
                  </a:lnTo>
                  <a:lnTo>
                    <a:pt x="12325" y="1462"/>
                  </a:lnTo>
                  <a:lnTo>
                    <a:pt x="12227" y="1413"/>
                  </a:lnTo>
                  <a:lnTo>
                    <a:pt x="12130" y="1413"/>
                  </a:lnTo>
                  <a:lnTo>
                    <a:pt x="12130" y="1413"/>
                  </a:lnTo>
                  <a:close/>
                  <a:moveTo>
                    <a:pt x="4750" y="878"/>
                  </a:moveTo>
                  <a:lnTo>
                    <a:pt x="4750" y="878"/>
                  </a:lnTo>
                  <a:lnTo>
                    <a:pt x="4750" y="829"/>
                  </a:lnTo>
                  <a:lnTo>
                    <a:pt x="4775" y="805"/>
                  </a:lnTo>
                  <a:lnTo>
                    <a:pt x="4799" y="780"/>
                  </a:lnTo>
                  <a:lnTo>
                    <a:pt x="4848" y="780"/>
                  </a:lnTo>
                  <a:lnTo>
                    <a:pt x="7770" y="780"/>
                  </a:lnTo>
                  <a:lnTo>
                    <a:pt x="7770" y="780"/>
                  </a:lnTo>
                  <a:lnTo>
                    <a:pt x="7819" y="780"/>
                  </a:lnTo>
                  <a:lnTo>
                    <a:pt x="7843" y="805"/>
                  </a:lnTo>
                  <a:lnTo>
                    <a:pt x="7868" y="829"/>
                  </a:lnTo>
                  <a:lnTo>
                    <a:pt x="7868" y="878"/>
                  </a:lnTo>
                  <a:lnTo>
                    <a:pt x="7868" y="1413"/>
                  </a:lnTo>
                  <a:lnTo>
                    <a:pt x="4750" y="1413"/>
                  </a:lnTo>
                  <a:lnTo>
                    <a:pt x="4750" y="878"/>
                  </a:lnTo>
                  <a:close/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4" name="Shape 916"/>
            <p:cNvSpPr/>
            <p:nvPr/>
          </p:nvSpPr>
          <p:spPr>
            <a:xfrm>
              <a:off x="6702125" y="3069375"/>
              <a:ext cx="289850" cy="358050"/>
            </a:xfrm>
            <a:custGeom>
              <a:avLst/>
              <a:gdLst/>
              <a:ahLst/>
              <a:cxnLst/>
              <a:rect l="0" t="0" r="0" b="0"/>
              <a:pathLst>
                <a:path w="11594" h="14322" fill="none" extrusionOk="0">
                  <a:moveTo>
                    <a:pt x="0" y="1"/>
                  </a:moveTo>
                  <a:lnTo>
                    <a:pt x="0" y="13834"/>
                  </a:lnTo>
                  <a:lnTo>
                    <a:pt x="0" y="13834"/>
                  </a:lnTo>
                  <a:lnTo>
                    <a:pt x="0" y="13932"/>
                  </a:lnTo>
                  <a:lnTo>
                    <a:pt x="49" y="14029"/>
                  </a:lnTo>
                  <a:lnTo>
                    <a:pt x="74" y="14102"/>
                  </a:lnTo>
                  <a:lnTo>
                    <a:pt x="147" y="14175"/>
                  </a:lnTo>
                  <a:lnTo>
                    <a:pt x="220" y="14224"/>
                  </a:lnTo>
                  <a:lnTo>
                    <a:pt x="293" y="14273"/>
                  </a:lnTo>
                  <a:lnTo>
                    <a:pt x="390" y="14297"/>
                  </a:lnTo>
                  <a:lnTo>
                    <a:pt x="488" y="14321"/>
                  </a:lnTo>
                  <a:lnTo>
                    <a:pt x="11106" y="14321"/>
                  </a:lnTo>
                  <a:lnTo>
                    <a:pt x="11106" y="14321"/>
                  </a:lnTo>
                  <a:lnTo>
                    <a:pt x="11204" y="14297"/>
                  </a:lnTo>
                  <a:lnTo>
                    <a:pt x="11301" y="14273"/>
                  </a:lnTo>
                  <a:lnTo>
                    <a:pt x="11374" y="14224"/>
                  </a:lnTo>
                  <a:lnTo>
                    <a:pt x="11447" y="14175"/>
                  </a:lnTo>
                  <a:lnTo>
                    <a:pt x="11520" y="14102"/>
                  </a:lnTo>
                  <a:lnTo>
                    <a:pt x="11545" y="14029"/>
                  </a:lnTo>
                  <a:lnTo>
                    <a:pt x="11593" y="13932"/>
                  </a:lnTo>
                  <a:lnTo>
                    <a:pt x="11593" y="13834"/>
                  </a:lnTo>
                  <a:lnTo>
                    <a:pt x="11593" y="1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5" name="Shape 917"/>
            <p:cNvSpPr/>
            <p:nvPr/>
          </p:nvSpPr>
          <p:spPr>
            <a:xfrm>
              <a:off x="6761175" y="3117475"/>
              <a:ext cx="25" cy="261850"/>
            </a:xfrm>
            <a:custGeom>
              <a:avLst/>
              <a:gdLst/>
              <a:ahLst/>
              <a:cxnLst/>
              <a:rect l="0" t="0" r="0" b="0"/>
              <a:pathLst>
                <a:path w="1" h="10474" fill="none" extrusionOk="0">
                  <a:moveTo>
                    <a:pt x="1" y="10473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6" name="Shape 918"/>
            <p:cNvSpPr/>
            <p:nvPr/>
          </p:nvSpPr>
          <p:spPr>
            <a:xfrm>
              <a:off x="6847025" y="3117475"/>
              <a:ext cx="25" cy="261850"/>
            </a:xfrm>
            <a:custGeom>
              <a:avLst/>
              <a:gdLst/>
              <a:ahLst/>
              <a:cxnLst/>
              <a:rect l="0" t="0" r="0" b="0"/>
              <a:pathLst>
                <a:path w="1" h="10474" fill="none" extrusionOk="0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7" name="Shape 919"/>
            <p:cNvSpPr/>
            <p:nvPr/>
          </p:nvSpPr>
          <p:spPr>
            <a:xfrm>
              <a:off x="6932875" y="3117475"/>
              <a:ext cx="25" cy="261850"/>
            </a:xfrm>
            <a:custGeom>
              <a:avLst/>
              <a:gdLst/>
              <a:ahLst/>
              <a:cxnLst/>
              <a:rect l="0" t="0" r="0" b="0"/>
              <a:pathLst>
                <a:path w="1" h="10474" fill="none" extrusionOk="0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58" name="Shape 920"/>
          <p:cNvGrpSpPr/>
          <p:nvPr userDrawn="1"/>
        </p:nvGrpSpPr>
        <p:grpSpPr>
          <a:xfrm>
            <a:off x="3134240" y="4614200"/>
            <a:ext cx="231094" cy="373599"/>
            <a:chOff x="1988225" y="4286525"/>
            <a:chExt cx="305075" cy="493200"/>
          </a:xfrm>
        </p:grpSpPr>
        <p:sp>
          <p:nvSpPr>
            <p:cNvPr id="359" name="Shape 921"/>
            <p:cNvSpPr/>
            <p:nvPr/>
          </p:nvSpPr>
          <p:spPr>
            <a:xfrm>
              <a:off x="2178800" y="4519725"/>
              <a:ext cx="114500" cy="114475"/>
            </a:xfrm>
            <a:custGeom>
              <a:avLst/>
              <a:gdLst/>
              <a:ahLst/>
              <a:cxnLst/>
              <a:rect l="0" t="0" r="0" b="0"/>
              <a:pathLst>
                <a:path w="4580" h="4579" fill="none" extrusionOk="0">
                  <a:moveTo>
                    <a:pt x="731" y="4189"/>
                  </a:moveTo>
                  <a:lnTo>
                    <a:pt x="731" y="4189"/>
                  </a:lnTo>
                  <a:lnTo>
                    <a:pt x="853" y="4286"/>
                  </a:lnTo>
                  <a:lnTo>
                    <a:pt x="999" y="4384"/>
                  </a:lnTo>
                  <a:lnTo>
                    <a:pt x="1170" y="4457"/>
                  </a:lnTo>
                  <a:lnTo>
                    <a:pt x="1316" y="4506"/>
                  </a:lnTo>
                  <a:lnTo>
                    <a:pt x="1486" y="4554"/>
                  </a:lnTo>
                  <a:lnTo>
                    <a:pt x="1657" y="4579"/>
                  </a:lnTo>
                  <a:lnTo>
                    <a:pt x="1827" y="4579"/>
                  </a:lnTo>
                  <a:lnTo>
                    <a:pt x="1973" y="4579"/>
                  </a:lnTo>
                  <a:lnTo>
                    <a:pt x="2144" y="4579"/>
                  </a:lnTo>
                  <a:lnTo>
                    <a:pt x="2314" y="4530"/>
                  </a:lnTo>
                  <a:lnTo>
                    <a:pt x="2485" y="4481"/>
                  </a:lnTo>
                  <a:lnTo>
                    <a:pt x="2631" y="4433"/>
                  </a:lnTo>
                  <a:lnTo>
                    <a:pt x="2777" y="4360"/>
                  </a:lnTo>
                  <a:lnTo>
                    <a:pt x="2923" y="4262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2"/>
                  </a:lnTo>
                  <a:lnTo>
                    <a:pt x="3483" y="3653"/>
                  </a:lnTo>
                  <a:lnTo>
                    <a:pt x="3605" y="3410"/>
                  </a:lnTo>
                  <a:lnTo>
                    <a:pt x="3751" y="3117"/>
                  </a:lnTo>
                  <a:lnTo>
                    <a:pt x="3995" y="2484"/>
                  </a:lnTo>
                  <a:lnTo>
                    <a:pt x="4214" y="1827"/>
                  </a:lnTo>
                  <a:lnTo>
                    <a:pt x="4409" y="1169"/>
                  </a:lnTo>
                  <a:lnTo>
                    <a:pt x="4531" y="609"/>
                  </a:lnTo>
                  <a:lnTo>
                    <a:pt x="4579" y="219"/>
                  </a:lnTo>
                  <a:lnTo>
                    <a:pt x="4579" y="97"/>
                  </a:lnTo>
                  <a:lnTo>
                    <a:pt x="4579" y="24"/>
                  </a:lnTo>
                  <a:lnTo>
                    <a:pt x="4579" y="24"/>
                  </a:lnTo>
                  <a:lnTo>
                    <a:pt x="4506" y="0"/>
                  </a:lnTo>
                  <a:lnTo>
                    <a:pt x="4385" y="0"/>
                  </a:lnTo>
                  <a:lnTo>
                    <a:pt x="3970" y="73"/>
                  </a:lnTo>
                  <a:lnTo>
                    <a:pt x="3410" y="195"/>
                  </a:lnTo>
                  <a:lnTo>
                    <a:pt x="2777" y="365"/>
                  </a:lnTo>
                  <a:lnTo>
                    <a:pt x="2095" y="609"/>
                  </a:lnTo>
                  <a:lnTo>
                    <a:pt x="1462" y="852"/>
                  </a:lnTo>
                  <a:lnTo>
                    <a:pt x="1194" y="974"/>
                  </a:lnTo>
                  <a:lnTo>
                    <a:pt x="926" y="1120"/>
                  </a:lnTo>
                  <a:lnTo>
                    <a:pt x="707" y="1266"/>
                  </a:lnTo>
                  <a:lnTo>
                    <a:pt x="561" y="1388"/>
                  </a:lnTo>
                  <a:lnTo>
                    <a:pt x="561" y="1388"/>
                  </a:lnTo>
                  <a:lnTo>
                    <a:pt x="439" y="1534"/>
                  </a:lnTo>
                  <a:lnTo>
                    <a:pt x="342" y="1656"/>
                  </a:lnTo>
                  <a:lnTo>
                    <a:pt x="244" y="1802"/>
                  </a:lnTo>
                  <a:lnTo>
                    <a:pt x="171" y="1973"/>
                  </a:lnTo>
                  <a:lnTo>
                    <a:pt x="98" y="2119"/>
                  </a:lnTo>
                  <a:lnTo>
                    <a:pt x="49" y="2289"/>
                  </a:lnTo>
                  <a:lnTo>
                    <a:pt x="25" y="2436"/>
                  </a:lnTo>
                  <a:lnTo>
                    <a:pt x="1" y="2606"/>
                  </a:lnTo>
                  <a:lnTo>
                    <a:pt x="1" y="2776"/>
                  </a:lnTo>
                  <a:lnTo>
                    <a:pt x="25" y="2947"/>
                  </a:lnTo>
                  <a:lnTo>
                    <a:pt x="49" y="3117"/>
                  </a:lnTo>
                  <a:lnTo>
                    <a:pt x="98" y="3264"/>
                  </a:lnTo>
                  <a:lnTo>
                    <a:pt x="147" y="3434"/>
                  </a:lnTo>
                  <a:lnTo>
                    <a:pt x="220" y="3580"/>
                  </a:lnTo>
                  <a:lnTo>
                    <a:pt x="317" y="3726"/>
                  </a:lnTo>
                  <a:lnTo>
                    <a:pt x="415" y="3872"/>
                  </a:lnTo>
                  <a:lnTo>
                    <a:pt x="731" y="4189"/>
                  </a:lnTo>
                  <a:close/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0" name="Shape 922"/>
            <p:cNvSpPr/>
            <p:nvPr/>
          </p:nvSpPr>
          <p:spPr>
            <a:xfrm>
              <a:off x="1988225" y="4539200"/>
              <a:ext cx="156500" cy="156500"/>
            </a:xfrm>
            <a:custGeom>
              <a:avLst/>
              <a:gdLst/>
              <a:ahLst/>
              <a:cxnLst/>
              <a:rect l="0" t="0" r="0" b="0"/>
              <a:pathLst>
                <a:path w="6260" h="6260" fill="none" extrusionOk="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4"/>
                  </a:lnTo>
                  <a:lnTo>
                    <a:pt x="6041" y="4725"/>
                  </a:lnTo>
                  <a:lnTo>
                    <a:pt x="6138" y="4506"/>
                  </a:lnTo>
                  <a:lnTo>
                    <a:pt x="6187" y="4287"/>
                  </a:lnTo>
                  <a:lnTo>
                    <a:pt x="6235" y="4043"/>
                  </a:lnTo>
                  <a:lnTo>
                    <a:pt x="6260" y="3824"/>
                  </a:lnTo>
                  <a:lnTo>
                    <a:pt x="6260" y="3581"/>
                  </a:lnTo>
                  <a:lnTo>
                    <a:pt x="6235" y="3361"/>
                  </a:lnTo>
                  <a:lnTo>
                    <a:pt x="6187" y="3118"/>
                  </a:lnTo>
                  <a:lnTo>
                    <a:pt x="6138" y="2899"/>
                  </a:lnTo>
                  <a:lnTo>
                    <a:pt x="6041" y="2679"/>
                  </a:lnTo>
                  <a:lnTo>
                    <a:pt x="5943" y="2460"/>
                  </a:lnTo>
                  <a:lnTo>
                    <a:pt x="5821" y="2265"/>
                  </a:lnTo>
                  <a:lnTo>
                    <a:pt x="5675" y="2071"/>
                  </a:lnTo>
                  <a:lnTo>
                    <a:pt x="5505" y="1900"/>
                  </a:lnTo>
                  <a:lnTo>
                    <a:pt x="5505" y="1900"/>
                  </a:lnTo>
                  <a:lnTo>
                    <a:pt x="5286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3" y="1145"/>
                  </a:lnTo>
                  <a:lnTo>
                    <a:pt x="3849" y="975"/>
                  </a:lnTo>
                  <a:lnTo>
                    <a:pt x="3410" y="804"/>
                  </a:lnTo>
                  <a:lnTo>
                    <a:pt x="2485" y="487"/>
                  </a:lnTo>
                  <a:lnTo>
                    <a:pt x="1608" y="244"/>
                  </a:lnTo>
                  <a:lnTo>
                    <a:pt x="853" y="73"/>
                  </a:lnTo>
                  <a:lnTo>
                    <a:pt x="536" y="25"/>
                  </a:lnTo>
                  <a:lnTo>
                    <a:pt x="293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22"/>
                  </a:lnTo>
                  <a:lnTo>
                    <a:pt x="1" y="293"/>
                  </a:lnTo>
                  <a:lnTo>
                    <a:pt x="25" y="536"/>
                  </a:lnTo>
                  <a:lnTo>
                    <a:pt x="74" y="853"/>
                  </a:lnTo>
                  <a:lnTo>
                    <a:pt x="244" y="1608"/>
                  </a:lnTo>
                  <a:lnTo>
                    <a:pt x="488" y="2485"/>
                  </a:lnTo>
                  <a:lnTo>
                    <a:pt x="804" y="3410"/>
                  </a:lnTo>
                  <a:lnTo>
                    <a:pt x="975" y="3848"/>
                  </a:lnTo>
                  <a:lnTo>
                    <a:pt x="1145" y="4262"/>
                  </a:lnTo>
                  <a:lnTo>
                    <a:pt x="1316" y="4652"/>
                  </a:lnTo>
                  <a:lnTo>
                    <a:pt x="1511" y="4993"/>
                  </a:lnTo>
                  <a:lnTo>
                    <a:pt x="1705" y="5285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1" y="5675"/>
                  </a:lnTo>
                  <a:lnTo>
                    <a:pt x="2266" y="5821"/>
                  </a:lnTo>
                  <a:lnTo>
                    <a:pt x="2460" y="5943"/>
                  </a:lnTo>
                  <a:lnTo>
                    <a:pt x="2680" y="6040"/>
                  </a:lnTo>
                  <a:lnTo>
                    <a:pt x="2899" y="6138"/>
                  </a:lnTo>
                  <a:lnTo>
                    <a:pt x="3118" y="6187"/>
                  </a:lnTo>
                  <a:lnTo>
                    <a:pt x="3362" y="6235"/>
                  </a:lnTo>
                  <a:lnTo>
                    <a:pt x="3581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0"/>
                  </a:lnTo>
                  <a:lnTo>
                    <a:pt x="4945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1" name="Shape 923"/>
            <p:cNvSpPr/>
            <p:nvPr/>
          </p:nvSpPr>
          <p:spPr>
            <a:xfrm>
              <a:off x="2042425" y="4286525"/>
              <a:ext cx="239300" cy="236250"/>
            </a:xfrm>
            <a:custGeom>
              <a:avLst/>
              <a:gdLst/>
              <a:ahLst/>
              <a:cxnLst/>
              <a:rect l="0" t="0" r="0" b="0"/>
              <a:pathLst>
                <a:path w="9572" h="9450" fill="none" extrusionOk="0">
                  <a:moveTo>
                    <a:pt x="5358" y="9450"/>
                  </a:moveTo>
                  <a:lnTo>
                    <a:pt x="5358" y="9450"/>
                  </a:lnTo>
                  <a:lnTo>
                    <a:pt x="5650" y="9328"/>
                  </a:lnTo>
                  <a:lnTo>
                    <a:pt x="5918" y="9133"/>
                  </a:lnTo>
                  <a:lnTo>
                    <a:pt x="6162" y="8914"/>
                  </a:lnTo>
                  <a:lnTo>
                    <a:pt x="6381" y="8646"/>
                  </a:lnTo>
                  <a:lnTo>
                    <a:pt x="6381" y="8646"/>
                  </a:lnTo>
                  <a:lnTo>
                    <a:pt x="6649" y="8670"/>
                  </a:lnTo>
                  <a:lnTo>
                    <a:pt x="6917" y="8670"/>
                  </a:lnTo>
                  <a:lnTo>
                    <a:pt x="7160" y="8646"/>
                  </a:lnTo>
                  <a:lnTo>
                    <a:pt x="7404" y="8597"/>
                  </a:lnTo>
                  <a:lnTo>
                    <a:pt x="7623" y="8524"/>
                  </a:lnTo>
                  <a:lnTo>
                    <a:pt x="7818" y="8427"/>
                  </a:lnTo>
                  <a:lnTo>
                    <a:pt x="7989" y="8305"/>
                  </a:lnTo>
                  <a:lnTo>
                    <a:pt x="8159" y="8159"/>
                  </a:lnTo>
                  <a:lnTo>
                    <a:pt x="8305" y="7989"/>
                  </a:lnTo>
                  <a:lnTo>
                    <a:pt x="8427" y="7794"/>
                  </a:lnTo>
                  <a:lnTo>
                    <a:pt x="8524" y="7599"/>
                  </a:lnTo>
                  <a:lnTo>
                    <a:pt x="8597" y="7380"/>
                  </a:lnTo>
                  <a:lnTo>
                    <a:pt x="8670" y="7160"/>
                  </a:lnTo>
                  <a:lnTo>
                    <a:pt x="8695" y="6917"/>
                  </a:lnTo>
                  <a:lnTo>
                    <a:pt x="8695" y="6649"/>
                  </a:lnTo>
                  <a:lnTo>
                    <a:pt x="8670" y="6381"/>
                  </a:lnTo>
                  <a:lnTo>
                    <a:pt x="8670" y="6381"/>
                  </a:lnTo>
                  <a:lnTo>
                    <a:pt x="8865" y="6211"/>
                  </a:lnTo>
                  <a:lnTo>
                    <a:pt x="9060" y="6016"/>
                  </a:lnTo>
                  <a:lnTo>
                    <a:pt x="9206" y="5821"/>
                  </a:lnTo>
                  <a:lnTo>
                    <a:pt x="9328" y="5626"/>
                  </a:lnTo>
                  <a:lnTo>
                    <a:pt x="9425" y="5407"/>
                  </a:lnTo>
                  <a:lnTo>
                    <a:pt x="9499" y="5212"/>
                  </a:lnTo>
                  <a:lnTo>
                    <a:pt x="9547" y="4993"/>
                  </a:lnTo>
                  <a:lnTo>
                    <a:pt x="9572" y="4774"/>
                  </a:lnTo>
                  <a:lnTo>
                    <a:pt x="9547" y="4554"/>
                  </a:lnTo>
                  <a:lnTo>
                    <a:pt x="9499" y="4335"/>
                  </a:lnTo>
                  <a:lnTo>
                    <a:pt x="9425" y="4116"/>
                  </a:lnTo>
                  <a:lnTo>
                    <a:pt x="9328" y="3921"/>
                  </a:lnTo>
                  <a:lnTo>
                    <a:pt x="9206" y="3702"/>
                  </a:lnTo>
                  <a:lnTo>
                    <a:pt x="9060" y="3507"/>
                  </a:lnTo>
                  <a:lnTo>
                    <a:pt x="8865" y="3337"/>
                  </a:lnTo>
                  <a:lnTo>
                    <a:pt x="8670" y="3166"/>
                  </a:lnTo>
                  <a:lnTo>
                    <a:pt x="8670" y="3166"/>
                  </a:lnTo>
                  <a:lnTo>
                    <a:pt x="8695" y="2898"/>
                  </a:lnTo>
                  <a:lnTo>
                    <a:pt x="8695" y="2630"/>
                  </a:lnTo>
                  <a:lnTo>
                    <a:pt x="8670" y="2387"/>
                  </a:lnTo>
                  <a:lnTo>
                    <a:pt x="8597" y="2143"/>
                  </a:lnTo>
                  <a:lnTo>
                    <a:pt x="8524" y="1924"/>
                  </a:lnTo>
                  <a:lnTo>
                    <a:pt x="8427" y="1729"/>
                  </a:lnTo>
                  <a:lnTo>
                    <a:pt x="8305" y="1559"/>
                  </a:lnTo>
                  <a:lnTo>
                    <a:pt x="8159" y="1388"/>
                  </a:lnTo>
                  <a:lnTo>
                    <a:pt x="7989" y="1242"/>
                  </a:lnTo>
                  <a:lnTo>
                    <a:pt x="7818" y="1120"/>
                  </a:lnTo>
                  <a:lnTo>
                    <a:pt x="7623" y="1023"/>
                  </a:lnTo>
                  <a:lnTo>
                    <a:pt x="7404" y="950"/>
                  </a:lnTo>
                  <a:lnTo>
                    <a:pt x="7160" y="901"/>
                  </a:lnTo>
                  <a:lnTo>
                    <a:pt x="6917" y="853"/>
                  </a:lnTo>
                  <a:lnTo>
                    <a:pt x="6649" y="853"/>
                  </a:lnTo>
                  <a:lnTo>
                    <a:pt x="6381" y="901"/>
                  </a:lnTo>
                  <a:lnTo>
                    <a:pt x="6381" y="901"/>
                  </a:lnTo>
                  <a:lnTo>
                    <a:pt x="6211" y="682"/>
                  </a:lnTo>
                  <a:lnTo>
                    <a:pt x="6040" y="487"/>
                  </a:lnTo>
                  <a:lnTo>
                    <a:pt x="5845" y="341"/>
                  </a:lnTo>
                  <a:lnTo>
                    <a:pt x="5626" y="219"/>
                  </a:lnTo>
                  <a:lnTo>
                    <a:pt x="5431" y="122"/>
                  </a:lnTo>
                  <a:lnTo>
                    <a:pt x="5212" y="49"/>
                  </a:lnTo>
                  <a:lnTo>
                    <a:pt x="4993" y="0"/>
                  </a:lnTo>
                  <a:lnTo>
                    <a:pt x="4774" y="0"/>
                  </a:lnTo>
                  <a:lnTo>
                    <a:pt x="4555" y="0"/>
                  </a:lnTo>
                  <a:lnTo>
                    <a:pt x="4335" y="49"/>
                  </a:lnTo>
                  <a:lnTo>
                    <a:pt x="4140" y="122"/>
                  </a:lnTo>
                  <a:lnTo>
                    <a:pt x="3921" y="219"/>
                  </a:lnTo>
                  <a:lnTo>
                    <a:pt x="3726" y="341"/>
                  </a:lnTo>
                  <a:lnTo>
                    <a:pt x="3532" y="487"/>
                  </a:lnTo>
                  <a:lnTo>
                    <a:pt x="3337" y="682"/>
                  </a:lnTo>
                  <a:lnTo>
                    <a:pt x="3166" y="901"/>
                  </a:lnTo>
                  <a:lnTo>
                    <a:pt x="3166" y="901"/>
                  </a:lnTo>
                  <a:lnTo>
                    <a:pt x="2898" y="853"/>
                  </a:lnTo>
                  <a:lnTo>
                    <a:pt x="2655" y="853"/>
                  </a:lnTo>
                  <a:lnTo>
                    <a:pt x="2387" y="901"/>
                  </a:lnTo>
                  <a:lnTo>
                    <a:pt x="2168" y="950"/>
                  </a:lnTo>
                  <a:lnTo>
                    <a:pt x="1949" y="1023"/>
                  </a:lnTo>
                  <a:lnTo>
                    <a:pt x="1754" y="1120"/>
                  </a:lnTo>
                  <a:lnTo>
                    <a:pt x="1559" y="1242"/>
                  </a:lnTo>
                  <a:lnTo>
                    <a:pt x="1388" y="1388"/>
                  </a:lnTo>
                  <a:lnTo>
                    <a:pt x="1267" y="1559"/>
                  </a:lnTo>
                  <a:lnTo>
                    <a:pt x="1120" y="1729"/>
                  </a:lnTo>
                  <a:lnTo>
                    <a:pt x="1023" y="1924"/>
                  </a:lnTo>
                  <a:lnTo>
                    <a:pt x="950" y="2143"/>
                  </a:lnTo>
                  <a:lnTo>
                    <a:pt x="901" y="2387"/>
                  </a:lnTo>
                  <a:lnTo>
                    <a:pt x="877" y="2630"/>
                  </a:lnTo>
                  <a:lnTo>
                    <a:pt x="877" y="2898"/>
                  </a:lnTo>
                  <a:lnTo>
                    <a:pt x="901" y="3166"/>
                  </a:lnTo>
                  <a:lnTo>
                    <a:pt x="901" y="3166"/>
                  </a:lnTo>
                  <a:lnTo>
                    <a:pt x="682" y="3337"/>
                  </a:lnTo>
                  <a:lnTo>
                    <a:pt x="512" y="3507"/>
                  </a:lnTo>
                  <a:lnTo>
                    <a:pt x="341" y="3702"/>
                  </a:lnTo>
                  <a:lnTo>
                    <a:pt x="219" y="3921"/>
                  </a:lnTo>
                  <a:lnTo>
                    <a:pt x="122" y="4116"/>
                  </a:lnTo>
                  <a:lnTo>
                    <a:pt x="49" y="4335"/>
                  </a:lnTo>
                  <a:lnTo>
                    <a:pt x="24" y="4554"/>
                  </a:lnTo>
                  <a:lnTo>
                    <a:pt x="0" y="4774"/>
                  </a:lnTo>
                  <a:lnTo>
                    <a:pt x="24" y="4993"/>
                  </a:lnTo>
                  <a:lnTo>
                    <a:pt x="49" y="5212"/>
                  </a:lnTo>
                  <a:lnTo>
                    <a:pt x="122" y="5407"/>
                  </a:lnTo>
                  <a:lnTo>
                    <a:pt x="219" y="5626"/>
                  </a:lnTo>
                  <a:lnTo>
                    <a:pt x="341" y="5821"/>
                  </a:lnTo>
                  <a:lnTo>
                    <a:pt x="512" y="6016"/>
                  </a:lnTo>
                  <a:lnTo>
                    <a:pt x="682" y="6211"/>
                  </a:lnTo>
                  <a:lnTo>
                    <a:pt x="901" y="6381"/>
                  </a:lnTo>
                  <a:lnTo>
                    <a:pt x="901" y="6381"/>
                  </a:lnTo>
                  <a:lnTo>
                    <a:pt x="877" y="6649"/>
                  </a:lnTo>
                  <a:lnTo>
                    <a:pt x="877" y="6917"/>
                  </a:lnTo>
                  <a:lnTo>
                    <a:pt x="901" y="7160"/>
                  </a:lnTo>
                  <a:lnTo>
                    <a:pt x="950" y="7380"/>
                  </a:lnTo>
                  <a:lnTo>
                    <a:pt x="1023" y="7599"/>
                  </a:lnTo>
                  <a:lnTo>
                    <a:pt x="1120" y="7794"/>
                  </a:lnTo>
                  <a:lnTo>
                    <a:pt x="1267" y="7989"/>
                  </a:lnTo>
                  <a:lnTo>
                    <a:pt x="1388" y="8159"/>
                  </a:lnTo>
                  <a:lnTo>
                    <a:pt x="1559" y="8305"/>
                  </a:lnTo>
                  <a:lnTo>
                    <a:pt x="1754" y="8427"/>
                  </a:lnTo>
                  <a:lnTo>
                    <a:pt x="1949" y="8524"/>
                  </a:lnTo>
                  <a:lnTo>
                    <a:pt x="2168" y="8597"/>
                  </a:lnTo>
                  <a:lnTo>
                    <a:pt x="2387" y="8646"/>
                  </a:lnTo>
                  <a:lnTo>
                    <a:pt x="2655" y="8670"/>
                  </a:lnTo>
                  <a:lnTo>
                    <a:pt x="2898" y="8670"/>
                  </a:lnTo>
                  <a:lnTo>
                    <a:pt x="3166" y="8646"/>
                  </a:lnTo>
                  <a:lnTo>
                    <a:pt x="3166" y="8646"/>
                  </a:lnTo>
                  <a:lnTo>
                    <a:pt x="3410" y="8914"/>
                  </a:lnTo>
                  <a:lnTo>
                    <a:pt x="3653" y="9133"/>
                  </a:lnTo>
                  <a:lnTo>
                    <a:pt x="3921" y="9328"/>
                  </a:lnTo>
                  <a:lnTo>
                    <a:pt x="4189" y="9450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2" name="Shape 924"/>
            <p:cNvSpPr/>
            <p:nvPr/>
          </p:nvSpPr>
          <p:spPr>
            <a:xfrm>
              <a:off x="2161750" y="4522750"/>
              <a:ext cx="25" cy="256975"/>
            </a:xfrm>
            <a:custGeom>
              <a:avLst/>
              <a:gdLst/>
              <a:ahLst/>
              <a:cxnLst/>
              <a:rect l="0" t="0" r="0" b="0"/>
              <a:pathLst>
                <a:path w="1" h="10279" fill="none" extrusionOk="0">
                  <a:moveTo>
                    <a:pt x="1" y="10279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3" name="Shape 925"/>
            <p:cNvSpPr/>
            <p:nvPr/>
          </p:nvSpPr>
          <p:spPr>
            <a:xfrm>
              <a:off x="2133750" y="4377850"/>
              <a:ext cx="56050" cy="56025"/>
            </a:xfrm>
            <a:custGeom>
              <a:avLst/>
              <a:gdLst/>
              <a:ahLst/>
              <a:cxnLst/>
              <a:rect l="0" t="0" r="0" b="0"/>
              <a:pathLst>
                <a:path w="2242" h="2241" fill="none" extrusionOk="0">
                  <a:moveTo>
                    <a:pt x="1121" y="2241"/>
                  </a:moveTo>
                  <a:lnTo>
                    <a:pt x="1121" y="2241"/>
                  </a:lnTo>
                  <a:lnTo>
                    <a:pt x="902" y="2217"/>
                  </a:lnTo>
                  <a:lnTo>
                    <a:pt x="682" y="2144"/>
                  </a:lnTo>
                  <a:lnTo>
                    <a:pt x="512" y="2046"/>
                  </a:lnTo>
                  <a:lnTo>
                    <a:pt x="341" y="1900"/>
                  </a:lnTo>
                  <a:lnTo>
                    <a:pt x="195" y="1754"/>
                  </a:lnTo>
                  <a:lnTo>
                    <a:pt x="98" y="1559"/>
                  </a:lnTo>
                  <a:lnTo>
                    <a:pt x="25" y="1340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901"/>
                  </a:lnTo>
                  <a:lnTo>
                    <a:pt x="98" y="682"/>
                  </a:lnTo>
                  <a:lnTo>
                    <a:pt x="195" y="487"/>
                  </a:lnTo>
                  <a:lnTo>
                    <a:pt x="341" y="317"/>
                  </a:lnTo>
                  <a:lnTo>
                    <a:pt x="512" y="195"/>
                  </a:lnTo>
                  <a:lnTo>
                    <a:pt x="682" y="98"/>
                  </a:lnTo>
                  <a:lnTo>
                    <a:pt x="902" y="25"/>
                  </a:lnTo>
                  <a:lnTo>
                    <a:pt x="1121" y="0"/>
                  </a:lnTo>
                  <a:lnTo>
                    <a:pt x="1121" y="0"/>
                  </a:lnTo>
                  <a:lnTo>
                    <a:pt x="1364" y="25"/>
                  </a:lnTo>
                  <a:lnTo>
                    <a:pt x="1559" y="98"/>
                  </a:lnTo>
                  <a:lnTo>
                    <a:pt x="1754" y="195"/>
                  </a:lnTo>
                  <a:lnTo>
                    <a:pt x="1924" y="317"/>
                  </a:lnTo>
                  <a:lnTo>
                    <a:pt x="2046" y="487"/>
                  </a:lnTo>
                  <a:lnTo>
                    <a:pt x="2168" y="682"/>
                  </a:lnTo>
                  <a:lnTo>
                    <a:pt x="2217" y="901"/>
                  </a:lnTo>
                  <a:lnTo>
                    <a:pt x="2241" y="1121"/>
                  </a:lnTo>
                  <a:lnTo>
                    <a:pt x="2241" y="1121"/>
                  </a:lnTo>
                  <a:lnTo>
                    <a:pt x="2217" y="1340"/>
                  </a:lnTo>
                  <a:lnTo>
                    <a:pt x="2168" y="1559"/>
                  </a:lnTo>
                  <a:lnTo>
                    <a:pt x="2046" y="1754"/>
                  </a:lnTo>
                  <a:lnTo>
                    <a:pt x="1924" y="1900"/>
                  </a:lnTo>
                  <a:lnTo>
                    <a:pt x="1754" y="2046"/>
                  </a:lnTo>
                  <a:lnTo>
                    <a:pt x="1559" y="2144"/>
                  </a:lnTo>
                  <a:lnTo>
                    <a:pt x="1364" y="2217"/>
                  </a:lnTo>
                  <a:lnTo>
                    <a:pt x="1121" y="2241"/>
                  </a:lnTo>
                  <a:lnTo>
                    <a:pt x="1121" y="2241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4" name="Shape 926"/>
            <p:cNvSpPr/>
            <p:nvPr/>
          </p:nvSpPr>
          <p:spPr>
            <a:xfrm>
              <a:off x="2038150" y="4589125"/>
              <a:ext cx="87100" cy="87100"/>
            </a:xfrm>
            <a:custGeom>
              <a:avLst/>
              <a:gdLst/>
              <a:ahLst/>
              <a:cxnLst/>
              <a:rect l="0" t="0" r="0" b="0"/>
              <a:pathLst>
                <a:path w="3484" h="3484" fill="none" extrusionOk="0">
                  <a:moveTo>
                    <a:pt x="1" y="0"/>
                  </a:moveTo>
                  <a:lnTo>
                    <a:pt x="3483" y="3483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5" name="Shape 927"/>
            <p:cNvSpPr/>
            <p:nvPr/>
          </p:nvSpPr>
          <p:spPr>
            <a:xfrm>
              <a:off x="2194025" y="4564150"/>
              <a:ext cx="54825" cy="54825"/>
            </a:xfrm>
            <a:custGeom>
              <a:avLst/>
              <a:gdLst/>
              <a:ahLst/>
              <a:cxnLst/>
              <a:rect l="0" t="0" r="0" b="0"/>
              <a:pathLst>
                <a:path w="2193" h="2193" fill="none" extrusionOk="0">
                  <a:moveTo>
                    <a:pt x="2192" y="1"/>
                  </a:moveTo>
                  <a:lnTo>
                    <a:pt x="1" y="2193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66" name="Shape 928"/>
          <p:cNvGrpSpPr/>
          <p:nvPr userDrawn="1"/>
        </p:nvGrpSpPr>
        <p:grpSpPr>
          <a:xfrm>
            <a:off x="3624513" y="4640485"/>
            <a:ext cx="279063" cy="353317"/>
            <a:chOff x="2635450" y="4321225"/>
            <a:chExt cx="368400" cy="466425"/>
          </a:xfrm>
        </p:grpSpPr>
        <p:sp>
          <p:nvSpPr>
            <p:cNvPr id="367" name="Shape 929"/>
            <p:cNvSpPr/>
            <p:nvPr/>
          </p:nvSpPr>
          <p:spPr>
            <a:xfrm>
              <a:off x="2635450" y="4653050"/>
              <a:ext cx="368400" cy="134600"/>
            </a:xfrm>
            <a:custGeom>
              <a:avLst/>
              <a:gdLst/>
              <a:ahLst/>
              <a:cxnLst/>
              <a:rect l="0" t="0" r="0" b="0"/>
              <a:pathLst>
                <a:path w="14736" h="5384" fill="none" extrusionOk="0">
                  <a:moveTo>
                    <a:pt x="6723" y="1"/>
                  </a:moveTo>
                  <a:lnTo>
                    <a:pt x="6723" y="1"/>
                  </a:lnTo>
                  <a:lnTo>
                    <a:pt x="6187" y="49"/>
                  </a:lnTo>
                  <a:lnTo>
                    <a:pt x="5651" y="147"/>
                  </a:lnTo>
                  <a:lnTo>
                    <a:pt x="5140" y="269"/>
                  </a:lnTo>
                  <a:lnTo>
                    <a:pt x="4628" y="415"/>
                  </a:lnTo>
                  <a:lnTo>
                    <a:pt x="4141" y="610"/>
                  </a:lnTo>
                  <a:lnTo>
                    <a:pt x="3678" y="829"/>
                  </a:lnTo>
                  <a:lnTo>
                    <a:pt x="3216" y="1072"/>
                  </a:lnTo>
                  <a:lnTo>
                    <a:pt x="2777" y="1340"/>
                  </a:lnTo>
                  <a:lnTo>
                    <a:pt x="2363" y="1633"/>
                  </a:lnTo>
                  <a:lnTo>
                    <a:pt x="1949" y="1949"/>
                  </a:lnTo>
                  <a:lnTo>
                    <a:pt x="1584" y="2290"/>
                  </a:lnTo>
                  <a:lnTo>
                    <a:pt x="1219" y="2655"/>
                  </a:lnTo>
                  <a:lnTo>
                    <a:pt x="878" y="3045"/>
                  </a:lnTo>
                  <a:lnTo>
                    <a:pt x="561" y="3459"/>
                  </a:lnTo>
                  <a:lnTo>
                    <a:pt x="269" y="3873"/>
                  </a:lnTo>
                  <a:lnTo>
                    <a:pt x="1" y="4312"/>
                  </a:lnTo>
                  <a:lnTo>
                    <a:pt x="1" y="4312"/>
                  </a:lnTo>
                  <a:lnTo>
                    <a:pt x="293" y="4433"/>
                  </a:lnTo>
                  <a:lnTo>
                    <a:pt x="610" y="4555"/>
                  </a:lnTo>
                  <a:lnTo>
                    <a:pt x="1316" y="4750"/>
                  </a:lnTo>
                  <a:lnTo>
                    <a:pt x="2120" y="4945"/>
                  </a:lnTo>
                  <a:lnTo>
                    <a:pt x="3045" y="5091"/>
                  </a:lnTo>
                  <a:lnTo>
                    <a:pt x="4019" y="5213"/>
                  </a:lnTo>
                  <a:lnTo>
                    <a:pt x="5091" y="5310"/>
                  </a:lnTo>
                  <a:lnTo>
                    <a:pt x="6211" y="5359"/>
                  </a:lnTo>
                  <a:lnTo>
                    <a:pt x="7356" y="5383"/>
                  </a:lnTo>
                  <a:lnTo>
                    <a:pt x="7356" y="5383"/>
                  </a:lnTo>
                  <a:lnTo>
                    <a:pt x="8525" y="5359"/>
                  </a:lnTo>
                  <a:lnTo>
                    <a:pt x="9645" y="5310"/>
                  </a:lnTo>
                  <a:lnTo>
                    <a:pt x="10717" y="5213"/>
                  </a:lnTo>
                  <a:lnTo>
                    <a:pt x="11691" y="5091"/>
                  </a:lnTo>
                  <a:lnTo>
                    <a:pt x="12617" y="4945"/>
                  </a:lnTo>
                  <a:lnTo>
                    <a:pt x="13420" y="4750"/>
                  </a:lnTo>
                  <a:lnTo>
                    <a:pt x="14127" y="4555"/>
                  </a:lnTo>
                  <a:lnTo>
                    <a:pt x="14443" y="4433"/>
                  </a:lnTo>
                  <a:lnTo>
                    <a:pt x="14736" y="4312"/>
                  </a:lnTo>
                  <a:lnTo>
                    <a:pt x="14736" y="4312"/>
                  </a:lnTo>
                  <a:lnTo>
                    <a:pt x="14468" y="3873"/>
                  </a:lnTo>
                  <a:lnTo>
                    <a:pt x="14175" y="3459"/>
                  </a:lnTo>
                  <a:lnTo>
                    <a:pt x="13859" y="3045"/>
                  </a:lnTo>
                  <a:lnTo>
                    <a:pt x="13518" y="2655"/>
                  </a:lnTo>
                  <a:lnTo>
                    <a:pt x="13153" y="2290"/>
                  </a:lnTo>
                  <a:lnTo>
                    <a:pt x="12787" y="1949"/>
                  </a:lnTo>
                  <a:lnTo>
                    <a:pt x="12373" y="1633"/>
                  </a:lnTo>
                  <a:lnTo>
                    <a:pt x="11959" y="1340"/>
                  </a:lnTo>
                  <a:lnTo>
                    <a:pt x="11521" y="1072"/>
                  </a:lnTo>
                  <a:lnTo>
                    <a:pt x="11058" y="829"/>
                  </a:lnTo>
                  <a:lnTo>
                    <a:pt x="10595" y="610"/>
                  </a:lnTo>
                  <a:lnTo>
                    <a:pt x="10108" y="415"/>
                  </a:lnTo>
                  <a:lnTo>
                    <a:pt x="9597" y="269"/>
                  </a:lnTo>
                  <a:lnTo>
                    <a:pt x="9085" y="147"/>
                  </a:lnTo>
                  <a:lnTo>
                    <a:pt x="8549" y="49"/>
                  </a:lnTo>
                  <a:lnTo>
                    <a:pt x="8014" y="1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8" name="Shape 930"/>
            <p:cNvSpPr/>
            <p:nvPr/>
          </p:nvSpPr>
          <p:spPr>
            <a:xfrm>
              <a:off x="2819350" y="4321225"/>
              <a:ext cx="25" cy="347075"/>
            </a:xfrm>
            <a:custGeom>
              <a:avLst/>
              <a:gdLst/>
              <a:ahLst/>
              <a:cxnLst/>
              <a:rect l="0" t="0" r="0" b="0"/>
              <a:pathLst>
                <a:path w="1" h="13883" fill="none" extrusionOk="0">
                  <a:moveTo>
                    <a:pt x="0" y="13883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9" name="Shape 931"/>
            <p:cNvSpPr/>
            <p:nvPr/>
          </p:nvSpPr>
          <p:spPr>
            <a:xfrm>
              <a:off x="2835175" y="4328525"/>
              <a:ext cx="114475" cy="114500"/>
            </a:xfrm>
            <a:custGeom>
              <a:avLst/>
              <a:gdLst/>
              <a:ahLst/>
              <a:cxnLst/>
              <a:rect l="0" t="0" r="0" b="0"/>
              <a:pathLst>
                <a:path w="4579" h="4580" fill="none" extrusionOk="0">
                  <a:moveTo>
                    <a:pt x="707" y="4190"/>
                  </a:moveTo>
                  <a:lnTo>
                    <a:pt x="707" y="4190"/>
                  </a:lnTo>
                  <a:lnTo>
                    <a:pt x="853" y="4287"/>
                  </a:lnTo>
                  <a:lnTo>
                    <a:pt x="999" y="4384"/>
                  </a:lnTo>
                  <a:lnTo>
                    <a:pt x="1145" y="4458"/>
                  </a:lnTo>
                  <a:lnTo>
                    <a:pt x="1315" y="4506"/>
                  </a:lnTo>
                  <a:lnTo>
                    <a:pt x="1462" y="4555"/>
                  </a:lnTo>
                  <a:lnTo>
                    <a:pt x="1632" y="4579"/>
                  </a:lnTo>
                  <a:lnTo>
                    <a:pt x="1803" y="4579"/>
                  </a:lnTo>
                  <a:lnTo>
                    <a:pt x="1973" y="4579"/>
                  </a:lnTo>
                  <a:lnTo>
                    <a:pt x="2143" y="4579"/>
                  </a:lnTo>
                  <a:lnTo>
                    <a:pt x="2290" y="4531"/>
                  </a:lnTo>
                  <a:lnTo>
                    <a:pt x="2460" y="4506"/>
                  </a:lnTo>
                  <a:lnTo>
                    <a:pt x="2606" y="4433"/>
                  </a:lnTo>
                  <a:lnTo>
                    <a:pt x="2777" y="4360"/>
                  </a:lnTo>
                  <a:lnTo>
                    <a:pt x="2923" y="4263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3"/>
                  </a:lnTo>
                  <a:lnTo>
                    <a:pt x="3459" y="3678"/>
                  </a:lnTo>
                  <a:lnTo>
                    <a:pt x="3605" y="3410"/>
                  </a:lnTo>
                  <a:lnTo>
                    <a:pt x="3727" y="3142"/>
                  </a:lnTo>
                  <a:lnTo>
                    <a:pt x="3994" y="2485"/>
                  </a:lnTo>
                  <a:lnTo>
                    <a:pt x="4214" y="1827"/>
                  </a:lnTo>
                  <a:lnTo>
                    <a:pt x="4384" y="1170"/>
                  </a:lnTo>
                  <a:lnTo>
                    <a:pt x="4506" y="634"/>
                  </a:lnTo>
                  <a:lnTo>
                    <a:pt x="4579" y="220"/>
                  </a:lnTo>
                  <a:lnTo>
                    <a:pt x="4579" y="98"/>
                  </a:lnTo>
                  <a:lnTo>
                    <a:pt x="4555" y="25"/>
                  </a:lnTo>
                  <a:lnTo>
                    <a:pt x="4555" y="25"/>
                  </a:lnTo>
                  <a:lnTo>
                    <a:pt x="4482" y="1"/>
                  </a:lnTo>
                  <a:lnTo>
                    <a:pt x="4360" y="25"/>
                  </a:lnTo>
                  <a:lnTo>
                    <a:pt x="3970" y="74"/>
                  </a:lnTo>
                  <a:lnTo>
                    <a:pt x="3410" y="195"/>
                  </a:lnTo>
                  <a:lnTo>
                    <a:pt x="2752" y="390"/>
                  </a:lnTo>
                  <a:lnTo>
                    <a:pt x="2095" y="609"/>
                  </a:lnTo>
                  <a:lnTo>
                    <a:pt x="1462" y="853"/>
                  </a:lnTo>
                  <a:lnTo>
                    <a:pt x="1169" y="975"/>
                  </a:lnTo>
                  <a:lnTo>
                    <a:pt x="926" y="1121"/>
                  </a:lnTo>
                  <a:lnTo>
                    <a:pt x="707" y="1267"/>
                  </a:lnTo>
                  <a:lnTo>
                    <a:pt x="536" y="1389"/>
                  </a:lnTo>
                  <a:lnTo>
                    <a:pt x="536" y="1389"/>
                  </a:lnTo>
                  <a:lnTo>
                    <a:pt x="414" y="1535"/>
                  </a:lnTo>
                  <a:lnTo>
                    <a:pt x="317" y="1657"/>
                  </a:lnTo>
                  <a:lnTo>
                    <a:pt x="219" y="1803"/>
                  </a:lnTo>
                  <a:lnTo>
                    <a:pt x="146" y="1973"/>
                  </a:lnTo>
                  <a:lnTo>
                    <a:pt x="98" y="2119"/>
                  </a:lnTo>
                  <a:lnTo>
                    <a:pt x="49" y="2290"/>
                  </a:lnTo>
                  <a:lnTo>
                    <a:pt x="0" y="2460"/>
                  </a:lnTo>
                  <a:lnTo>
                    <a:pt x="0" y="2607"/>
                  </a:lnTo>
                  <a:lnTo>
                    <a:pt x="0" y="2777"/>
                  </a:lnTo>
                  <a:lnTo>
                    <a:pt x="0" y="2948"/>
                  </a:lnTo>
                  <a:lnTo>
                    <a:pt x="25" y="3118"/>
                  </a:lnTo>
                  <a:lnTo>
                    <a:pt x="73" y="3264"/>
                  </a:lnTo>
                  <a:lnTo>
                    <a:pt x="146" y="3435"/>
                  </a:lnTo>
                  <a:lnTo>
                    <a:pt x="195" y="3581"/>
                  </a:lnTo>
                  <a:lnTo>
                    <a:pt x="293" y="3727"/>
                  </a:lnTo>
                  <a:lnTo>
                    <a:pt x="390" y="3873"/>
                  </a:lnTo>
                  <a:lnTo>
                    <a:pt x="707" y="4190"/>
                  </a:lnTo>
                  <a:close/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0" name="Shape 932"/>
            <p:cNvSpPr/>
            <p:nvPr/>
          </p:nvSpPr>
          <p:spPr>
            <a:xfrm>
              <a:off x="2850400" y="4372975"/>
              <a:ext cx="54825" cy="54825"/>
            </a:xfrm>
            <a:custGeom>
              <a:avLst/>
              <a:gdLst/>
              <a:ahLst/>
              <a:cxnLst/>
              <a:rect l="0" t="0" r="0" b="0"/>
              <a:pathLst>
                <a:path w="2193" h="2193" fill="none" extrusionOk="0">
                  <a:moveTo>
                    <a:pt x="2192" y="0"/>
                  </a:moveTo>
                  <a:lnTo>
                    <a:pt x="0" y="2192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1" name="Shape 933"/>
            <p:cNvSpPr/>
            <p:nvPr/>
          </p:nvSpPr>
          <p:spPr>
            <a:xfrm>
              <a:off x="2646425" y="4429600"/>
              <a:ext cx="156500" cy="156500"/>
            </a:xfrm>
            <a:custGeom>
              <a:avLst/>
              <a:gdLst/>
              <a:ahLst/>
              <a:cxnLst/>
              <a:rect l="0" t="0" r="0" b="0"/>
              <a:pathLst>
                <a:path w="6260" h="6260" fill="none" extrusionOk="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5"/>
                  </a:lnTo>
                  <a:lnTo>
                    <a:pt x="6040" y="4725"/>
                  </a:lnTo>
                  <a:lnTo>
                    <a:pt x="6138" y="4506"/>
                  </a:lnTo>
                  <a:lnTo>
                    <a:pt x="6186" y="4287"/>
                  </a:lnTo>
                  <a:lnTo>
                    <a:pt x="6235" y="4043"/>
                  </a:lnTo>
                  <a:lnTo>
                    <a:pt x="6259" y="3824"/>
                  </a:lnTo>
                  <a:lnTo>
                    <a:pt x="6259" y="3581"/>
                  </a:lnTo>
                  <a:lnTo>
                    <a:pt x="6235" y="3361"/>
                  </a:lnTo>
                  <a:lnTo>
                    <a:pt x="6186" y="3118"/>
                  </a:lnTo>
                  <a:lnTo>
                    <a:pt x="6138" y="2899"/>
                  </a:lnTo>
                  <a:lnTo>
                    <a:pt x="6040" y="2680"/>
                  </a:lnTo>
                  <a:lnTo>
                    <a:pt x="5943" y="2460"/>
                  </a:lnTo>
                  <a:lnTo>
                    <a:pt x="5821" y="2266"/>
                  </a:lnTo>
                  <a:lnTo>
                    <a:pt x="5675" y="2071"/>
                  </a:lnTo>
                  <a:lnTo>
                    <a:pt x="5504" y="1900"/>
                  </a:lnTo>
                  <a:lnTo>
                    <a:pt x="5504" y="1900"/>
                  </a:lnTo>
                  <a:lnTo>
                    <a:pt x="5285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2" y="1145"/>
                  </a:lnTo>
                  <a:lnTo>
                    <a:pt x="3848" y="975"/>
                  </a:lnTo>
                  <a:lnTo>
                    <a:pt x="3410" y="804"/>
                  </a:lnTo>
                  <a:lnTo>
                    <a:pt x="2484" y="488"/>
                  </a:lnTo>
                  <a:lnTo>
                    <a:pt x="1608" y="244"/>
                  </a:lnTo>
                  <a:lnTo>
                    <a:pt x="853" y="74"/>
                  </a:lnTo>
                  <a:lnTo>
                    <a:pt x="536" y="25"/>
                  </a:lnTo>
                  <a:lnTo>
                    <a:pt x="292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122"/>
                  </a:lnTo>
                  <a:lnTo>
                    <a:pt x="0" y="293"/>
                  </a:lnTo>
                  <a:lnTo>
                    <a:pt x="25" y="536"/>
                  </a:lnTo>
                  <a:lnTo>
                    <a:pt x="73" y="853"/>
                  </a:lnTo>
                  <a:lnTo>
                    <a:pt x="244" y="1608"/>
                  </a:lnTo>
                  <a:lnTo>
                    <a:pt x="487" y="2485"/>
                  </a:lnTo>
                  <a:lnTo>
                    <a:pt x="804" y="3410"/>
                  </a:lnTo>
                  <a:lnTo>
                    <a:pt x="974" y="3849"/>
                  </a:lnTo>
                  <a:lnTo>
                    <a:pt x="1145" y="4263"/>
                  </a:lnTo>
                  <a:lnTo>
                    <a:pt x="1315" y="4652"/>
                  </a:lnTo>
                  <a:lnTo>
                    <a:pt x="1510" y="4993"/>
                  </a:lnTo>
                  <a:lnTo>
                    <a:pt x="1705" y="5286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0" y="5675"/>
                  </a:lnTo>
                  <a:lnTo>
                    <a:pt x="2265" y="5821"/>
                  </a:lnTo>
                  <a:lnTo>
                    <a:pt x="2460" y="5943"/>
                  </a:lnTo>
                  <a:lnTo>
                    <a:pt x="2679" y="6041"/>
                  </a:lnTo>
                  <a:lnTo>
                    <a:pt x="2898" y="6138"/>
                  </a:lnTo>
                  <a:lnTo>
                    <a:pt x="3118" y="6187"/>
                  </a:lnTo>
                  <a:lnTo>
                    <a:pt x="3361" y="6235"/>
                  </a:lnTo>
                  <a:lnTo>
                    <a:pt x="3580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1"/>
                  </a:lnTo>
                  <a:lnTo>
                    <a:pt x="4944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2" name="Shape 934"/>
            <p:cNvSpPr/>
            <p:nvPr/>
          </p:nvSpPr>
          <p:spPr>
            <a:xfrm>
              <a:off x="2696350" y="4479525"/>
              <a:ext cx="87100" cy="87100"/>
            </a:xfrm>
            <a:custGeom>
              <a:avLst/>
              <a:gdLst/>
              <a:ahLst/>
              <a:cxnLst/>
              <a:rect l="0" t="0" r="0" b="0"/>
              <a:pathLst>
                <a:path w="3484" h="3484" fill="none" extrusionOk="0">
                  <a:moveTo>
                    <a:pt x="0" y="1"/>
                  </a:moveTo>
                  <a:lnTo>
                    <a:pt x="3483" y="3483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73" name="Shape 935"/>
          <p:cNvGrpSpPr/>
          <p:nvPr userDrawn="1"/>
        </p:nvGrpSpPr>
        <p:grpSpPr>
          <a:xfrm>
            <a:off x="6660288" y="4631717"/>
            <a:ext cx="309022" cy="345931"/>
            <a:chOff x="6643075" y="4309650"/>
            <a:chExt cx="407950" cy="456675"/>
          </a:xfrm>
        </p:grpSpPr>
        <p:sp>
          <p:nvSpPr>
            <p:cNvPr id="374" name="Shape 936"/>
            <p:cNvSpPr/>
            <p:nvPr/>
          </p:nvSpPr>
          <p:spPr>
            <a:xfrm>
              <a:off x="6643075" y="4698125"/>
              <a:ext cx="407950" cy="14625"/>
            </a:xfrm>
            <a:custGeom>
              <a:avLst/>
              <a:gdLst/>
              <a:ahLst/>
              <a:cxnLst/>
              <a:rect l="0" t="0" r="0" b="0"/>
              <a:pathLst>
                <a:path w="16318" h="585" fill="none" extrusionOk="0">
                  <a:moveTo>
                    <a:pt x="16318" y="0"/>
                  </a:moveTo>
                  <a:lnTo>
                    <a:pt x="16318" y="0"/>
                  </a:lnTo>
                  <a:lnTo>
                    <a:pt x="16074" y="24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5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5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4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5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5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4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5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5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4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5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5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4"/>
                  </a:ln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5" name="Shape 937"/>
            <p:cNvSpPr/>
            <p:nvPr/>
          </p:nvSpPr>
          <p:spPr>
            <a:xfrm>
              <a:off x="6643075" y="4727350"/>
              <a:ext cx="407950" cy="14625"/>
            </a:xfrm>
            <a:custGeom>
              <a:avLst/>
              <a:gdLst/>
              <a:ahLst/>
              <a:cxnLst/>
              <a:rect l="0" t="0" r="0" b="0"/>
              <a:pathLst>
                <a:path w="16318" h="58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19" y="24"/>
                  </a:lnTo>
                  <a:lnTo>
                    <a:pt x="414" y="49"/>
                  </a:lnTo>
                  <a:lnTo>
                    <a:pt x="609" y="73"/>
                  </a:lnTo>
                  <a:lnTo>
                    <a:pt x="755" y="122"/>
                  </a:lnTo>
                  <a:lnTo>
                    <a:pt x="1023" y="244"/>
                  </a:lnTo>
                  <a:lnTo>
                    <a:pt x="1266" y="365"/>
                  </a:lnTo>
                  <a:lnTo>
                    <a:pt x="1266" y="365"/>
                  </a:lnTo>
                  <a:lnTo>
                    <a:pt x="1413" y="463"/>
                  </a:lnTo>
                  <a:lnTo>
                    <a:pt x="1583" y="536"/>
                  </a:lnTo>
                  <a:lnTo>
                    <a:pt x="1778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2289" y="585"/>
                  </a:lnTo>
                  <a:lnTo>
                    <a:pt x="2484" y="536"/>
                  </a:lnTo>
                  <a:lnTo>
                    <a:pt x="2655" y="463"/>
                  </a:lnTo>
                  <a:lnTo>
                    <a:pt x="2801" y="365"/>
                  </a:lnTo>
                  <a:lnTo>
                    <a:pt x="2801" y="365"/>
                  </a:lnTo>
                  <a:lnTo>
                    <a:pt x="3044" y="244"/>
                  </a:lnTo>
                  <a:lnTo>
                    <a:pt x="3312" y="122"/>
                  </a:lnTo>
                  <a:lnTo>
                    <a:pt x="3458" y="73"/>
                  </a:lnTo>
                  <a:lnTo>
                    <a:pt x="3653" y="49"/>
                  </a:lnTo>
                  <a:lnTo>
                    <a:pt x="3848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4311" y="24"/>
                  </a:lnTo>
                  <a:lnTo>
                    <a:pt x="4506" y="49"/>
                  </a:lnTo>
                  <a:lnTo>
                    <a:pt x="4676" y="73"/>
                  </a:lnTo>
                  <a:lnTo>
                    <a:pt x="4847" y="122"/>
                  </a:lnTo>
                  <a:lnTo>
                    <a:pt x="5115" y="244"/>
                  </a:lnTo>
                  <a:lnTo>
                    <a:pt x="5334" y="365"/>
                  </a:lnTo>
                  <a:lnTo>
                    <a:pt x="5334" y="365"/>
                  </a:lnTo>
                  <a:lnTo>
                    <a:pt x="5504" y="463"/>
                  </a:lnTo>
                  <a:lnTo>
                    <a:pt x="5675" y="536"/>
                  </a:lnTo>
                  <a:lnTo>
                    <a:pt x="5870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6357" y="585"/>
                  </a:lnTo>
                  <a:lnTo>
                    <a:pt x="6551" y="536"/>
                  </a:lnTo>
                  <a:lnTo>
                    <a:pt x="6722" y="463"/>
                  </a:lnTo>
                  <a:lnTo>
                    <a:pt x="6892" y="365"/>
                  </a:lnTo>
                  <a:lnTo>
                    <a:pt x="6892" y="365"/>
                  </a:lnTo>
                  <a:lnTo>
                    <a:pt x="7112" y="244"/>
                  </a:lnTo>
                  <a:lnTo>
                    <a:pt x="7380" y="122"/>
                  </a:lnTo>
                  <a:lnTo>
                    <a:pt x="7550" y="73"/>
                  </a:lnTo>
                  <a:lnTo>
                    <a:pt x="7721" y="49"/>
                  </a:lnTo>
                  <a:lnTo>
                    <a:pt x="7940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8378" y="24"/>
                  </a:lnTo>
                  <a:lnTo>
                    <a:pt x="8597" y="49"/>
                  </a:lnTo>
                  <a:lnTo>
                    <a:pt x="8768" y="73"/>
                  </a:lnTo>
                  <a:lnTo>
                    <a:pt x="8914" y="122"/>
                  </a:lnTo>
                  <a:lnTo>
                    <a:pt x="9206" y="244"/>
                  </a:lnTo>
                  <a:lnTo>
                    <a:pt x="9425" y="365"/>
                  </a:lnTo>
                  <a:lnTo>
                    <a:pt x="9425" y="365"/>
                  </a:lnTo>
                  <a:lnTo>
                    <a:pt x="9596" y="463"/>
                  </a:lnTo>
                  <a:lnTo>
                    <a:pt x="9766" y="536"/>
                  </a:lnTo>
                  <a:lnTo>
                    <a:pt x="9961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10448" y="585"/>
                  </a:lnTo>
                  <a:lnTo>
                    <a:pt x="10643" y="536"/>
                  </a:lnTo>
                  <a:lnTo>
                    <a:pt x="10814" y="463"/>
                  </a:lnTo>
                  <a:lnTo>
                    <a:pt x="10984" y="365"/>
                  </a:lnTo>
                  <a:lnTo>
                    <a:pt x="10984" y="365"/>
                  </a:lnTo>
                  <a:lnTo>
                    <a:pt x="11203" y="244"/>
                  </a:lnTo>
                  <a:lnTo>
                    <a:pt x="11471" y="122"/>
                  </a:lnTo>
                  <a:lnTo>
                    <a:pt x="11642" y="73"/>
                  </a:lnTo>
                  <a:lnTo>
                    <a:pt x="11812" y="49"/>
                  </a:lnTo>
                  <a:lnTo>
                    <a:pt x="12007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2470" y="24"/>
                  </a:lnTo>
                  <a:lnTo>
                    <a:pt x="12665" y="49"/>
                  </a:lnTo>
                  <a:lnTo>
                    <a:pt x="12859" y="73"/>
                  </a:lnTo>
                  <a:lnTo>
                    <a:pt x="13006" y="122"/>
                  </a:lnTo>
                  <a:lnTo>
                    <a:pt x="13273" y="244"/>
                  </a:lnTo>
                  <a:lnTo>
                    <a:pt x="13493" y="365"/>
                  </a:lnTo>
                  <a:lnTo>
                    <a:pt x="13493" y="365"/>
                  </a:lnTo>
                  <a:lnTo>
                    <a:pt x="13663" y="463"/>
                  </a:lnTo>
                  <a:lnTo>
                    <a:pt x="13834" y="536"/>
                  </a:lnTo>
                  <a:lnTo>
                    <a:pt x="14028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540" y="585"/>
                  </a:lnTo>
                  <a:lnTo>
                    <a:pt x="14735" y="536"/>
                  </a:lnTo>
                  <a:lnTo>
                    <a:pt x="14905" y="463"/>
                  </a:lnTo>
                  <a:lnTo>
                    <a:pt x="15051" y="365"/>
                  </a:lnTo>
                  <a:lnTo>
                    <a:pt x="15051" y="365"/>
                  </a:lnTo>
                  <a:lnTo>
                    <a:pt x="15295" y="244"/>
                  </a:lnTo>
                  <a:lnTo>
                    <a:pt x="15563" y="122"/>
                  </a:lnTo>
                  <a:lnTo>
                    <a:pt x="15709" y="73"/>
                  </a:lnTo>
                  <a:lnTo>
                    <a:pt x="15904" y="49"/>
                  </a:lnTo>
                  <a:lnTo>
                    <a:pt x="16099" y="24"/>
                  </a:lnTo>
                  <a:lnTo>
                    <a:pt x="16318" y="0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6" name="Shape 938"/>
            <p:cNvSpPr/>
            <p:nvPr/>
          </p:nvSpPr>
          <p:spPr>
            <a:xfrm>
              <a:off x="6643075" y="4751700"/>
              <a:ext cx="407950" cy="14625"/>
            </a:xfrm>
            <a:custGeom>
              <a:avLst/>
              <a:gdLst/>
              <a:ahLst/>
              <a:cxnLst/>
              <a:rect l="0" t="0" r="0" b="0"/>
              <a:pathLst>
                <a:path w="16318" h="585" fill="none" extrusionOk="0">
                  <a:moveTo>
                    <a:pt x="16318" y="0"/>
                  </a:moveTo>
                  <a:lnTo>
                    <a:pt x="16318" y="0"/>
                  </a:lnTo>
                  <a:lnTo>
                    <a:pt x="16074" y="25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6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6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5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5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6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6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5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5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6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6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5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5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6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6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7" name="Shape 939"/>
            <p:cNvSpPr/>
            <p:nvPr/>
          </p:nvSpPr>
          <p:spPr>
            <a:xfrm>
              <a:off x="6672900" y="4309650"/>
              <a:ext cx="348900" cy="376300"/>
            </a:xfrm>
            <a:custGeom>
              <a:avLst/>
              <a:gdLst/>
              <a:ahLst/>
              <a:cxnLst/>
              <a:rect l="0" t="0" r="0" b="0"/>
              <a:pathLst>
                <a:path w="13956" h="15052" fill="none" extrusionOk="0">
                  <a:moveTo>
                    <a:pt x="13347" y="6747"/>
                  </a:moveTo>
                  <a:lnTo>
                    <a:pt x="12470" y="6406"/>
                  </a:lnTo>
                  <a:lnTo>
                    <a:pt x="12470" y="3532"/>
                  </a:lnTo>
                  <a:lnTo>
                    <a:pt x="10790" y="3532"/>
                  </a:lnTo>
                  <a:lnTo>
                    <a:pt x="10790" y="2022"/>
                  </a:lnTo>
                  <a:lnTo>
                    <a:pt x="8427" y="2022"/>
                  </a:lnTo>
                  <a:lnTo>
                    <a:pt x="8427" y="1"/>
                  </a:lnTo>
                  <a:lnTo>
                    <a:pt x="6966" y="1"/>
                  </a:lnTo>
                  <a:lnTo>
                    <a:pt x="5505" y="1"/>
                  </a:lnTo>
                  <a:lnTo>
                    <a:pt x="5505" y="2022"/>
                  </a:lnTo>
                  <a:lnTo>
                    <a:pt x="3142" y="2022"/>
                  </a:lnTo>
                  <a:lnTo>
                    <a:pt x="3142" y="3532"/>
                  </a:lnTo>
                  <a:lnTo>
                    <a:pt x="1462" y="3532"/>
                  </a:lnTo>
                  <a:lnTo>
                    <a:pt x="1462" y="6406"/>
                  </a:lnTo>
                  <a:lnTo>
                    <a:pt x="585" y="6747"/>
                  </a:lnTo>
                  <a:lnTo>
                    <a:pt x="585" y="6747"/>
                  </a:lnTo>
                  <a:lnTo>
                    <a:pt x="414" y="6844"/>
                  </a:lnTo>
                  <a:lnTo>
                    <a:pt x="268" y="6966"/>
                  </a:lnTo>
                  <a:lnTo>
                    <a:pt x="147" y="7112"/>
                  </a:lnTo>
                  <a:lnTo>
                    <a:pt x="49" y="7258"/>
                  </a:lnTo>
                  <a:lnTo>
                    <a:pt x="0" y="7404"/>
                  </a:lnTo>
                  <a:lnTo>
                    <a:pt x="0" y="7575"/>
                  </a:lnTo>
                  <a:lnTo>
                    <a:pt x="0" y="7770"/>
                  </a:lnTo>
                  <a:lnTo>
                    <a:pt x="73" y="7965"/>
                  </a:lnTo>
                  <a:lnTo>
                    <a:pt x="1510" y="11277"/>
                  </a:lnTo>
                  <a:lnTo>
                    <a:pt x="1510" y="14833"/>
                  </a:lnTo>
                  <a:lnTo>
                    <a:pt x="1510" y="14833"/>
                  </a:lnTo>
                  <a:lnTo>
                    <a:pt x="1754" y="14711"/>
                  </a:lnTo>
                  <a:lnTo>
                    <a:pt x="2046" y="14589"/>
                  </a:lnTo>
                  <a:lnTo>
                    <a:pt x="2241" y="14540"/>
                  </a:lnTo>
                  <a:lnTo>
                    <a:pt x="2436" y="14516"/>
                  </a:lnTo>
                  <a:lnTo>
                    <a:pt x="2655" y="14492"/>
                  </a:lnTo>
                  <a:lnTo>
                    <a:pt x="2874" y="14467"/>
                  </a:lnTo>
                  <a:lnTo>
                    <a:pt x="2874" y="14467"/>
                  </a:lnTo>
                  <a:lnTo>
                    <a:pt x="3167" y="14492"/>
                  </a:lnTo>
                  <a:lnTo>
                    <a:pt x="3410" y="14516"/>
                  </a:lnTo>
                  <a:lnTo>
                    <a:pt x="3629" y="14565"/>
                  </a:lnTo>
                  <a:lnTo>
                    <a:pt x="3824" y="14638"/>
                  </a:lnTo>
                  <a:lnTo>
                    <a:pt x="4141" y="14760"/>
                  </a:lnTo>
                  <a:lnTo>
                    <a:pt x="4384" y="14906"/>
                  </a:lnTo>
                  <a:lnTo>
                    <a:pt x="4384" y="14906"/>
                  </a:lnTo>
                  <a:lnTo>
                    <a:pt x="4530" y="14979"/>
                  </a:lnTo>
                  <a:lnTo>
                    <a:pt x="4628" y="15028"/>
                  </a:lnTo>
                  <a:lnTo>
                    <a:pt x="4774" y="15052"/>
                  </a:lnTo>
                  <a:lnTo>
                    <a:pt x="4920" y="15052"/>
                  </a:lnTo>
                  <a:lnTo>
                    <a:pt x="4920" y="15052"/>
                  </a:lnTo>
                  <a:lnTo>
                    <a:pt x="5091" y="15052"/>
                  </a:lnTo>
                  <a:lnTo>
                    <a:pt x="5212" y="15028"/>
                  </a:lnTo>
                  <a:lnTo>
                    <a:pt x="5334" y="14979"/>
                  </a:lnTo>
                  <a:lnTo>
                    <a:pt x="5456" y="14906"/>
                  </a:lnTo>
                  <a:lnTo>
                    <a:pt x="5456" y="14906"/>
                  </a:lnTo>
                  <a:lnTo>
                    <a:pt x="5724" y="14760"/>
                  </a:lnTo>
                  <a:lnTo>
                    <a:pt x="6040" y="14638"/>
                  </a:lnTo>
                  <a:lnTo>
                    <a:pt x="6235" y="14565"/>
                  </a:lnTo>
                  <a:lnTo>
                    <a:pt x="6454" y="14516"/>
                  </a:lnTo>
                  <a:lnTo>
                    <a:pt x="6698" y="14492"/>
                  </a:lnTo>
                  <a:lnTo>
                    <a:pt x="6966" y="14467"/>
                  </a:lnTo>
                  <a:lnTo>
                    <a:pt x="6966" y="14467"/>
                  </a:lnTo>
                  <a:lnTo>
                    <a:pt x="7234" y="14492"/>
                  </a:lnTo>
                  <a:lnTo>
                    <a:pt x="7477" y="14516"/>
                  </a:lnTo>
                  <a:lnTo>
                    <a:pt x="7697" y="14565"/>
                  </a:lnTo>
                  <a:lnTo>
                    <a:pt x="7891" y="14638"/>
                  </a:lnTo>
                  <a:lnTo>
                    <a:pt x="8232" y="14760"/>
                  </a:lnTo>
                  <a:lnTo>
                    <a:pt x="8476" y="14906"/>
                  </a:lnTo>
                  <a:lnTo>
                    <a:pt x="8476" y="14906"/>
                  </a:lnTo>
                  <a:lnTo>
                    <a:pt x="8598" y="14979"/>
                  </a:lnTo>
                  <a:lnTo>
                    <a:pt x="8719" y="15028"/>
                  </a:lnTo>
                  <a:lnTo>
                    <a:pt x="8841" y="15052"/>
                  </a:lnTo>
                  <a:lnTo>
                    <a:pt x="9012" y="15052"/>
                  </a:lnTo>
                  <a:lnTo>
                    <a:pt x="9012" y="15052"/>
                  </a:lnTo>
                  <a:lnTo>
                    <a:pt x="9158" y="15052"/>
                  </a:lnTo>
                  <a:lnTo>
                    <a:pt x="9304" y="15028"/>
                  </a:lnTo>
                  <a:lnTo>
                    <a:pt x="9401" y="14979"/>
                  </a:lnTo>
                  <a:lnTo>
                    <a:pt x="9548" y="14906"/>
                  </a:lnTo>
                  <a:lnTo>
                    <a:pt x="9548" y="14906"/>
                  </a:lnTo>
                  <a:lnTo>
                    <a:pt x="9791" y="14760"/>
                  </a:lnTo>
                  <a:lnTo>
                    <a:pt x="10108" y="14638"/>
                  </a:lnTo>
                  <a:lnTo>
                    <a:pt x="10303" y="14565"/>
                  </a:lnTo>
                  <a:lnTo>
                    <a:pt x="10522" y="14516"/>
                  </a:lnTo>
                  <a:lnTo>
                    <a:pt x="10765" y="14492"/>
                  </a:lnTo>
                  <a:lnTo>
                    <a:pt x="11058" y="14467"/>
                  </a:lnTo>
                  <a:lnTo>
                    <a:pt x="11058" y="14467"/>
                  </a:lnTo>
                  <a:lnTo>
                    <a:pt x="11277" y="14492"/>
                  </a:lnTo>
                  <a:lnTo>
                    <a:pt x="11496" y="14516"/>
                  </a:lnTo>
                  <a:lnTo>
                    <a:pt x="11691" y="14540"/>
                  </a:lnTo>
                  <a:lnTo>
                    <a:pt x="11886" y="14589"/>
                  </a:lnTo>
                  <a:lnTo>
                    <a:pt x="12178" y="14711"/>
                  </a:lnTo>
                  <a:lnTo>
                    <a:pt x="12421" y="14833"/>
                  </a:lnTo>
                  <a:lnTo>
                    <a:pt x="12421" y="11277"/>
                  </a:lnTo>
                  <a:lnTo>
                    <a:pt x="13858" y="7965"/>
                  </a:lnTo>
                  <a:lnTo>
                    <a:pt x="13858" y="7965"/>
                  </a:lnTo>
                  <a:lnTo>
                    <a:pt x="13931" y="7770"/>
                  </a:lnTo>
                  <a:lnTo>
                    <a:pt x="13956" y="7575"/>
                  </a:lnTo>
                  <a:lnTo>
                    <a:pt x="13931" y="7404"/>
                  </a:lnTo>
                  <a:lnTo>
                    <a:pt x="13883" y="7258"/>
                  </a:lnTo>
                  <a:lnTo>
                    <a:pt x="13785" y="7112"/>
                  </a:lnTo>
                  <a:lnTo>
                    <a:pt x="13664" y="6966"/>
                  </a:lnTo>
                  <a:lnTo>
                    <a:pt x="13517" y="6844"/>
                  </a:lnTo>
                  <a:lnTo>
                    <a:pt x="13347" y="6747"/>
                  </a:lnTo>
                  <a:lnTo>
                    <a:pt x="13347" y="6747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8" name="Shape 940"/>
            <p:cNvSpPr/>
            <p:nvPr/>
          </p:nvSpPr>
          <p:spPr>
            <a:xfrm>
              <a:off x="6805625" y="4452725"/>
              <a:ext cx="15850" cy="28050"/>
            </a:xfrm>
            <a:custGeom>
              <a:avLst/>
              <a:gdLst/>
              <a:ahLst/>
              <a:cxnLst/>
              <a:rect l="0" t="0" r="0" b="0"/>
              <a:pathLst>
                <a:path w="634" h="1122" fill="none" extrusionOk="0">
                  <a:moveTo>
                    <a:pt x="317" y="1121"/>
                  </a:moveTo>
                  <a:lnTo>
                    <a:pt x="317" y="1121"/>
                  </a:lnTo>
                  <a:lnTo>
                    <a:pt x="244" y="1097"/>
                  </a:lnTo>
                  <a:lnTo>
                    <a:pt x="196" y="1073"/>
                  </a:lnTo>
                  <a:lnTo>
                    <a:pt x="123" y="1024"/>
                  </a:lnTo>
                  <a:lnTo>
                    <a:pt x="74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74" y="147"/>
                  </a:lnTo>
                  <a:lnTo>
                    <a:pt x="123" y="98"/>
                  </a:lnTo>
                  <a:lnTo>
                    <a:pt x="196" y="25"/>
                  </a:lnTo>
                  <a:lnTo>
                    <a:pt x="244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66" y="1"/>
                  </a:lnTo>
                  <a:lnTo>
                    <a:pt x="439" y="25"/>
                  </a:lnTo>
                  <a:lnTo>
                    <a:pt x="488" y="98"/>
                  </a:lnTo>
                  <a:lnTo>
                    <a:pt x="537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37" y="951"/>
                  </a:lnTo>
                  <a:lnTo>
                    <a:pt x="488" y="1024"/>
                  </a:lnTo>
                  <a:lnTo>
                    <a:pt x="439" y="1073"/>
                  </a:lnTo>
                  <a:lnTo>
                    <a:pt x="366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9" name="Shape 941"/>
            <p:cNvSpPr/>
            <p:nvPr/>
          </p:nvSpPr>
          <p:spPr>
            <a:xfrm>
              <a:off x="6872600" y="4452725"/>
              <a:ext cx="15875" cy="28050"/>
            </a:xfrm>
            <a:custGeom>
              <a:avLst/>
              <a:gdLst/>
              <a:ahLst/>
              <a:cxnLst/>
              <a:rect l="0" t="0" r="0" b="0"/>
              <a:pathLst>
                <a:path w="635" h="1122" fill="none" extrusionOk="0">
                  <a:moveTo>
                    <a:pt x="317" y="1121"/>
                  </a:moveTo>
                  <a:lnTo>
                    <a:pt x="317" y="1121"/>
                  </a:lnTo>
                  <a:lnTo>
                    <a:pt x="269" y="1097"/>
                  </a:lnTo>
                  <a:lnTo>
                    <a:pt x="196" y="1073"/>
                  </a:lnTo>
                  <a:lnTo>
                    <a:pt x="147" y="1024"/>
                  </a:lnTo>
                  <a:lnTo>
                    <a:pt x="98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98" y="147"/>
                  </a:lnTo>
                  <a:lnTo>
                    <a:pt x="147" y="98"/>
                  </a:lnTo>
                  <a:lnTo>
                    <a:pt x="196" y="25"/>
                  </a:lnTo>
                  <a:lnTo>
                    <a:pt x="269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90" y="1"/>
                  </a:lnTo>
                  <a:lnTo>
                    <a:pt x="464" y="25"/>
                  </a:lnTo>
                  <a:lnTo>
                    <a:pt x="512" y="98"/>
                  </a:lnTo>
                  <a:lnTo>
                    <a:pt x="561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61" y="951"/>
                  </a:lnTo>
                  <a:lnTo>
                    <a:pt x="512" y="1024"/>
                  </a:lnTo>
                  <a:lnTo>
                    <a:pt x="464" y="1073"/>
                  </a:lnTo>
                  <a:lnTo>
                    <a:pt x="390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0" name="Shape 942"/>
            <p:cNvSpPr/>
            <p:nvPr/>
          </p:nvSpPr>
          <p:spPr>
            <a:xfrm>
              <a:off x="6709425" y="4414975"/>
              <a:ext cx="275250" cy="54825"/>
            </a:xfrm>
            <a:custGeom>
              <a:avLst/>
              <a:gdLst/>
              <a:ahLst/>
              <a:cxnLst/>
              <a:rect l="0" t="0" r="0" b="0"/>
              <a:pathLst>
                <a:path w="11010" h="2193" fill="none" extrusionOk="0">
                  <a:moveTo>
                    <a:pt x="11009" y="2193"/>
                  </a:moveTo>
                  <a:lnTo>
                    <a:pt x="5505" y="1"/>
                  </a:lnTo>
                  <a:lnTo>
                    <a:pt x="1" y="2193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1" name="Shape 943"/>
            <p:cNvSpPr/>
            <p:nvPr/>
          </p:nvSpPr>
          <p:spPr>
            <a:xfrm>
              <a:off x="6733175" y="4382725"/>
              <a:ext cx="227750" cy="37150"/>
            </a:xfrm>
            <a:custGeom>
              <a:avLst/>
              <a:gdLst/>
              <a:ahLst/>
              <a:cxnLst/>
              <a:rect l="0" t="0" r="0" b="0"/>
              <a:pathLst>
                <a:path w="9110" h="1486" fill="none" extrusionOk="0">
                  <a:moveTo>
                    <a:pt x="1" y="1486"/>
                  </a:moveTo>
                  <a:lnTo>
                    <a:pt x="1681" y="1486"/>
                  </a:lnTo>
                  <a:lnTo>
                    <a:pt x="1681" y="0"/>
                  </a:lnTo>
                  <a:lnTo>
                    <a:pt x="4555" y="0"/>
                  </a:lnTo>
                  <a:lnTo>
                    <a:pt x="7429" y="0"/>
                  </a:lnTo>
                  <a:lnTo>
                    <a:pt x="7429" y="1486"/>
                  </a:lnTo>
                  <a:lnTo>
                    <a:pt x="9109" y="1486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2" name="Shape 944"/>
            <p:cNvSpPr/>
            <p:nvPr/>
          </p:nvSpPr>
          <p:spPr>
            <a:xfrm>
              <a:off x="6847025" y="4414975"/>
              <a:ext cx="25" cy="145550"/>
            </a:xfrm>
            <a:custGeom>
              <a:avLst/>
              <a:gdLst/>
              <a:ahLst/>
              <a:cxnLst/>
              <a:rect l="0" t="0" r="0" b="0"/>
              <a:pathLst>
                <a:path w="1" h="5822" fill="none" extrusionOk="0">
                  <a:moveTo>
                    <a:pt x="1" y="1"/>
                  </a:moveTo>
                  <a:lnTo>
                    <a:pt x="1" y="5822"/>
                  </a:lnTo>
                </a:path>
              </a:pathLst>
            </a:custGeom>
            <a:noFill/>
            <a:ln w="12175" cap="rnd" cmpd="sng">
              <a:solidFill>
                <a:srgbClr val="B11F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83" name="TextBox 382"/>
          <p:cNvSpPr txBox="1"/>
          <p:nvPr userDrawn="1"/>
        </p:nvSpPr>
        <p:spPr>
          <a:xfrm>
            <a:off x="2657754" y="876053"/>
            <a:ext cx="3724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B11F65"/>
                </a:solidFill>
              </a:rPr>
              <a:t>To use icons click into slide master</a:t>
            </a:r>
          </a:p>
        </p:txBody>
      </p:sp>
    </p:spTree>
    <p:extLst>
      <p:ext uri="{BB962C8B-B14F-4D97-AF65-F5344CB8AC3E}">
        <p14:creationId xmlns:p14="http://schemas.microsoft.com/office/powerpoint/2010/main" val="1249902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87DF8-34AC-F743-AD47-D38D0A52F0AB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E682A-9E13-6B4C-80F9-344E146C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15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62" r:id="rId3"/>
    <p:sldLayoutId id="2147483665" r:id="rId4"/>
    <p:sldLayoutId id="2147483663" r:id="rId5"/>
    <p:sldLayoutId id="214748366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294C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EAE0C9-EA4C-FD60-A127-781AFE76E2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290" y="1851289"/>
            <a:ext cx="8648201" cy="71556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Urgent Care in the Community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640C4C-60EE-63CE-8A9D-6FD75798D51C}"/>
              </a:ext>
            </a:extLst>
          </p:cNvPr>
          <p:cNvSpPr txBox="1"/>
          <p:nvPr/>
        </p:nvSpPr>
        <p:spPr>
          <a:xfrm>
            <a:off x="785004" y="2730756"/>
            <a:ext cx="72548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Anna Hargrave – Divisional Director</a:t>
            </a:r>
          </a:p>
          <a:p>
            <a:pPr algn="ctr"/>
            <a:r>
              <a:rPr lang="en-US" sz="2400" dirty="0"/>
              <a:t>Hannah Davidson – Associate Divisional Director</a:t>
            </a:r>
          </a:p>
        </p:txBody>
      </p:sp>
    </p:spTree>
    <p:extLst>
      <p:ext uri="{BB962C8B-B14F-4D97-AF65-F5344CB8AC3E}">
        <p14:creationId xmlns:p14="http://schemas.microsoft.com/office/powerpoint/2010/main" val="1042903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Patient Journey – Step Up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63763827"/>
              </p:ext>
            </p:extLst>
          </p:nvPr>
        </p:nvGraphicFramePr>
        <p:xfrm>
          <a:off x="628650" y="1916113"/>
          <a:ext cx="7886700" cy="3584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93829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0824B-51C5-6648-EE0C-BF690E642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Care Co-ordination Hub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D6DAE-7814-540C-AF11-8E08B0405EB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New from April 2025</a:t>
            </a:r>
          </a:p>
          <a:p>
            <a:r>
              <a:rPr lang="en-GB" dirty="0"/>
              <a:t>One single telephone number to access Community Services</a:t>
            </a:r>
          </a:p>
          <a:p>
            <a:r>
              <a:rPr lang="en-GB" dirty="0"/>
              <a:t>24 hours per day/365 days per year</a:t>
            </a:r>
          </a:p>
          <a:p>
            <a:r>
              <a:rPr lang="en-GB" dirty="0"/>
              <a:t>Open for patients and professionals</a:t>
            </a:r>
          </a:p>
          <a:p>
            <a:r>
              <a:rPr lang="en-GB" dirty="0"/>
              <a:t>Working with the Ambulance Service and Social Care</a:t>
            </a:r>
          </a:p>
          <a:p>
            <a:r>
              <a:rPr lang="en-GB" dirty="0"/>
              <a:t>Watch out for the comms!</a:t>
            </a:r>
          </a:p>
        </p:txBody>
      </p:sp>
    </p:spTree>
    <p:extLst>
      <p:ext uri="{BB962C8B-B14F-4D97-AF65-F5344CB8AC3E}">
        <p14:creationId xmlns:p14="http://schemas.microsoft.com/office/powerpoint/2010/main" val="2961201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C128E-15DD-138E-A78C-DE8AC2565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What do we offer in the Community in South Tyneside?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5D5E7-0A3E-7CB9-1C74-28207687A03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Recovery at Home</a:t>
            </a:r>
          </a:p>
          <a:p>
            <a:pPr lvl="1"/>
            <a:r>
              <a:rPr lang="en-GB" sz="3200" dirty="0"/>
              <a:t>Urgent Community Response</a:t>
            </a:r>
          </a:p>
          <a:p>
            <a:pPr lvl="1"/>
            <a:r>
              <a:rPr lang="en-GB" sz="3200" dirty="0"/>
              <a:t>Virtual Wards – Hospital @ Home</a:t>
            </a:r>
          </a:p>
          <a:p>
            <a:pPr lvl="1"/>
            <a:r>
              <a:rPr lang="en-GB" sz="3200" dirty="0"/>
              <a:t>Fast track Palliative Care</a:t>
            </a:r>
          </a:p>
          <a:p>
            <a:pPr lvl="1"/>
            <a:r>
              <a:rPr lang="en-GB" sz="3200" dirty="0"/>
              <a:t>Fast track Discharge to Assess</a:t>
            </a:r>
          </a:p>
          <a:p>
            <a:r>
              <a:rPr lang="en-GB" sz="3600" dirty="0"/>
              <a:t>Care Co-ordination Hub</a:t>
            </a:r>
          </a:p>
        </p:txBody>
      </p:sp>
    </p:spTree>
    <p:extLst>
      <p:ext uri="{BB962C8B-B14F-4D97-AF65-F5344CB8AC3E}">
        <p14:creationId xmlns:p14="http://schemas.microsoft.com/office/powerpoint/2010/main" val="1858579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5C1DF-08C8-3CA5-C76E-6179486D0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Urgent Community 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A862D-E4FC-03EE-C894-2DF3C78091F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For patients who are unwell and need urgent review, but have not had a serious accident and it is not an emergency e.g. </a:t>
            </a:r>
            <a:r>
              <a:rPr lang="en-GB" dirty="0" err="1"/>
              <a:t>heartattack</a:t>
            </a:r>
            <a:endParaRPr lang="en-GB" dirty="0"/>
          </a:p>
          <a:p>
            <a:r>
              <a:rPr lang="en-GB" dirty="0"/>
              <a:t>When you call us we will ask some questions to understand the problem</a:t>
            </a:r>
          </a:p>
          <a:p>
            <a:r>
              <a:rPr lang="en-GB" dirty="0"/>
              <a:t>We may then:</a:t>
            </a:r>
          </a:p>
          <a:p>
            <a:pPr lvl="1"/>
            <a:r>
              <a:rPr lang="en-GB" dirty="0"/>
              <a:t>Send you to hospital</a:t>
            </a:r>
          </a:p>
          <a:p>
            <a:pPr lvl="1"/>
            <a:r>
              <a:rPr lang="en-GB" dirty="0"/>
              <a:t>See you within 2 hours</a:t>
            </a:r>
          </a:p>
          <a:p>
            <a:pPr lvl="1"/>
            <a:r>
              <a:rPr lang="en-GB" dirty="0"/>
              <a:t>See you within 4 hours</a:t>
            </a:r>
          </a:p>
        </p:txBody>
      </p:sp>
    </p:spTree>
    <p:extLst>
      <p:ext uri="{BB962C8B-B14F-4D97-AF65-F5344CB8AC3E}">
        <p14:creationId xmlns:p14="http://schemas.microsoft.com/office/powerpoint/2010/main" val="1563115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380A4-BAAD-0BBB-6C1F-539DE0F3E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happens at the visit?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4B174-041C-964C-5CE3-A71F54ECA8C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GB" sz="2200" dirty="0"/>
              <a:t>We will send the right people to help you and who can meet your needs.  This might be:</a:t>
            </a:r>
          </a:p>
          <a:p>
            <a:pPr lvl="1"/>
            <a:r>
              <a:rPr lang="en-GB" sz="2200" dirty="0"/>
              <a:t>Nurse</a:t>
            </a:r>
          </a:p>
          <a:p>
            <a:pPr lvl="1"/>
            <a:r>
              <a:rPr lang="en-GB" sz="2200" dirty="0"/>
              <a:t>Nurse Practitioner</a:t>
            </a:r>
          </a:p>
          <a:p>
            <a:pPr lvl="1"/>
            <a:r>
              <a:rPr lang="en-GB" sz="2200" dirty="0"/>
              <a:t>Physiotherapist</a:t>
            </a:r>
          </a:p>
          <a:p>
            <a:pPr lvl="1"/>
            <a:r>
              <a:rPr lang="en-GB" sz="2200" dirty="0"/>
              <a:t>Occupational Therapist</a:t>
            </a:r>
          </a:p>
          <a:p>
            <a:pPr lvl="1"/>
            <a:r>
              <a:rPr lang="en-GB" sz="2200" dirty="0"/>
              <a:t>General Practitioner/Out of Hours doctor</a:t>
            </a:r>
          </a:p>
          <a:p>
            <a:pPr lvl="1"/>
            <a:r>
              <a:rPr lang="en-GB" sz="2200" dirty="0"/>
              <a:t>Healthcare Assistant</a:t>
            </a:r>
          </a:p>
          <a:p>
            <a:r>
              <a:rPr lang="en-GB" sz="2200" dirty="0"/>
              <a:t>We may arrange to come back again to check you are ok and that the treatment is working for you</a:t>
            </a:r>
          </a:p>
        </p:txBody>
      </p:sp>
    </p:spTree>
    <p:extLst>
      <p:ext uri="{BB962C8B-B14F-4D97-AF65-F5344CB8AC3E}">
        <p14:creationId xmlns:p14="http://schemas.microsoft.com/office/powerpoint/2010/main" val="3110120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BE1F9-4716-33EA-7472-ACDF6AE82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7742" y="365126"/>
            <a:ext cx="7107608" cy="1325563"/>
          </a:xfrm>
        </p:spPr>
        <p:txBody>
          <a:bodyPr/>
          <a:lstStyle/>
          <a:p>
            <a:r>
              <a:rPr lang="en-GB" dirty="0"/>
              <a:t>Patient Feedback</a:t>
            </a:r>
          </a:p>
        </p:txBody>
      </p:sp>
      <p:grpSp>
        <p:nvGrpSpPr>
          <p:cNvPr id="4" name="Shape 700">
            <a:extLst>
              <a:ext uri="{FF2B5EF4-FFF2-40B4-BE49-F238E27FC236}">
                <a16:creationId xmlns:a16="http://schemas.microsoft.com/office/drawing/2014/main" id="{6BF1A4EB-5269-A557-3698-D071516E0304}"/>
              </a:ext>
            </a:extLst>
          </p:cNvPr>
          <p:cNvGrpSpPr>
            <a:grpSpLocks noChangeAspect="1"/>
          </p:cNvGrpSpPr>
          <p:nvPr/>
        </p:nvGrpSpPr>
        <p:grpSpPr>
          <a:xfrm>
            <a:off x="628650" y="696862"/>
            <a:ext cx="641240" cy="654682"/>
            <a:chOff x="3951850" y="2985350"/>
            <a:chExt cx="407950" cy="416500"/>
          </a:xfrm>
        </p:grpSpPr>
        <p:sp>
          <p:nvSpPr>
            <p:cNvPr id="5" name="Shape 701">
              <a:extLst>
                <a:ext uri="{FF2B5EF4-FFF2-40B4-BE49-F238E27FC236}">
                  <a16:creationId xmlns:a16="http://schemas.microsoft.com/office/drawing/2014/main" id="{D2D1001E-6CAE-EB10-EF64-18A2CF5F3C4A}"/>
                </a:ext>
              </a:extLst>
            </p:cNvPr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0" t="0" r="0" b="0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6" name="Shape 702">
              <a:extLst>
                <a:ext uri="{FF2B5EF4-FFF2-40B4-BE49-F238E27FC236}">
                  <a16:creationId xmlns:a16="http://schemas.microsoft.com/office/drawing/2014/main" id="{26A2887C-7B36-C330-E32C-09C0D09A973C}"/>
                </a:ext>
              </a:extLst>
            </p:cNvPr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0" t="0" r="0" b="0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7" name="Shape 703">
              <a:extLst>
                <a:ext uri="{FF2B5EF4-FFF2-40B4-BE49-F238E27FC236}">
                  <a16:creationId xmlns:a16="http://schemas.microsoft.com/office/drawing/2014/main" id="{3B3D0AFA-2EE8-BD43-ACD4-D4D574885298}"/>
                </a:ext>
              </a:extLst>
            </p:cNvPr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8" name="Shape 704">
              <a:extLst>
                <a:ext uri="{FF2B5EF4-FFF2-40B4-BE49-F238E27FC236}">
                  <a16:creationId xmlns:a16="http://schemas.microsoft.com/office/drawing/2014/main" id="{A2AA377D-B901-5A3C-8AE6-8F6D49546CE3}"/>
                </a:ext>
              </a:extLst>
            </p:cNvPr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0" t="0" r="0" b="0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2175" cap="rnd" cmpd="sng">
              <a:solidFill>
                <a:srgbClr val="0294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</p:grpSp>
      <p:sp>
        <p:nvSpPr>
          <p:cNvPr id="20" name="Scroll: Horizontal 19">
            <a:extLst>
              <a:ext uri="{FF2B5EF4-FFF2-40B4-BE49-F238E27FC236}">
                <a16:creationId xmlns:a16="http://schemas.microsoft.com/office/drawing/2014/main" id="{63871561-0A7C-2492-5D06-129B8E0568D4}"/>
              </a:ext>
            </a:extLst>
          </p:cNvPr>
          <p:cNvSpPr/>
          <p:nvPr/>
        </p:nvSpPr>
        <p:spPr>
          <a:xfrm>
            <a:off x="618350" y="2659036"/>
            <a:ext cx="3010319" cy="1534683"/>
          </a:xfrm>
          <a:prstGeom prst="horizontalScroll">
            <a:avLst/>
          </a:prstGeom>
          <a:solidFill>
            <a:srgbClr val="213E7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93% were happy they got to ask questions about their care</a:t>
            </a:r>
          </a:p>
        </p:txBody>
      </p:sp>
      <p:sp>
        <p:nvSpPr>
          <p:cNvPr id="22" name="Scroll: Horizontal 21">
            <a:extLst>
              <a:ext uri="{FF2B5EF4-FFF2-40B4-BE49-F238E27FC236}">
                <a16:creationId xmlns:a16="http://schemas.microsoft.com/office/drawing/2014/main" id="{F70FE4DE-5B46-CD49-9A39-4D34D6303F40}"/>
              </a:ext>
            </a:extLst>
          </p:cNvPr>
          <p:cNvSpPr/>
          <p:nvPr/>
        </p:nvSpPr>
        <p:spPr>
          <a:xfrm>
            <a:off x="1733551" y="1395439"/>
            <a:ext cx="4400550" cy="1122753"/>
          </a:xfrm>
          <a:prstGeom prst="horizontalScroll">
            <a:avLst/>
          </a:prstGeom>
          <a:solidFill>
            <a:srgbClr val="213E7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77% patient experience was very good</a:t>
            </a:r>
          </a:p>
          <a:p>
            <a:pPr algn="ctr"/>
            <a:r>
              <a:rPr lang="en-GB" dirty="0"/>
              <a:t>and 23% was good</a:t>
            </a:r>
          </a:p>
        </p:txBody>
      </p:sp>
      <p:sp>
        <p:nvSpPr>
          <p:cNvPr id="23" name="Scroll: Horizontal 22">
            <a:extLst>
              <a:ext uri="{FF2B5EF4-FFF2-40B4-BE49-F238E27FC236}">
                <a16:creationId xmlns:a16="http://schemas.microsoft.com/office/drawing/2014/main" id="{673D0AB3-F8E0-AB19-55E2-DB188078556D}"/>
              </a:ext>
            </a:extLst>
          </p:cNvPr>
          <p:cNvSpPr/>
          <p:nvPr/>
        </p:nvSpPr>
        <p:spPr>
          <a:xfrm>
            <a:off x="5412578" y="2684235"/>
            <a:ext cx="3010319" cy="1222854"/>
          </a:xfrm>
          <a:prstGeom prst="horizontalScroll">
            <a:avLst/>
          </a:prstGeom>
          <a:solidFill>
            <a:srgbClr val="213E7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100% felt safe</a:t>
            </a:r>
          </a:p>
        </p:txBody>
      </p:sp>
      <p:sp>
        <p:nvSpPr>
          <p:cNvPr id="24" name="Scroll: Horizontal 23">
            <a:extLst>
              <a:ext uri="{FF2B5EF4-FFF2-40B4-BE49-F238E27FC236}">
                <a16:creationId xmlns:a16="http://schemas.microsoft.com/office/drawing/2014/main" id="{D22EC256-6013-6D83-81C9-655F670E7BEE}"/>
              </a:ext>
            </a:extLst>
          </p:cNvPr>
          <p:cNvSpPr/>
          <p:nvPr/>
        </p:nvSpPr>
        <p:spPr>
          <a:xfrm>
            <a:off x="5671144" y="4470060"/>
            <a:ext cx="3010319" cy="1534683"/>
          </a:xfrm>
          <a:prstGeom prst="horizontalScroll">
            <a:avLst/>
          </a:prstGeom>
          <a:solidFill>
            <a:srgbClr val="213E7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90% knew how to contact the team if they needed them</a:t>
            </a:r>
          </a:p>
        </p:txBody>
      </p:sp>
      <p:sp>
        <p:nvSpPr>
          <p:cNvPr id="25" name="Scroll: Horizontal 24">
            <a:extLst>
              <a:ext uri="{FF2B5EF4-FFF2-40B4-BE49-F238E27FC236}">
                <a16:creationId xmlns:a16="http://schemas.microsoft.com/office/drawing/2014/main" id="{C671D033-A559-2D36-7433-970E091B7307}"/>
              </a:ext>
            </a:extLst>
          </p:cNvPr>
          <p:cNvSpPr/>
          <p:nvPr/>
        </p:nvSpPr>
        <p:spPr>
          <a:xfrm>
            <a:off x="2123510" y="4126347"/>
            <a:ext cx="3010319" cy="1534683"/>
          </a:xfrm>
          <a:prstGeom prst="horizontalScroll">
            <a:avLst/>
          </a:prstGeom>
          <a:solidFill>
            <a:srgbClr val="213E7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93% felt the information they received was helpful</a:t>
            </a:r>
          </a:p>
        </p:txBody>
      </p:sp>
    </p:spTree>
    <p:extLst>
      <p:ext uri="{BB962C8B-B14F-4D97-AF65-F5344CB8AC3E}">
        <p14:creationId xmlns:p14="http://schemas.microsoft.com/office/powerpoint/2010/main" val="4245781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78498" y="1511559"/>
            <a:ext cx="7936852" cy="431074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2200" dirty="0"/>
              <a:t>Virtual wards (also known as hospital at home) allow patients to receive the care they need at home, rather than being in hospital.</a:t>
            </a:r>
          </a:p>
          <a:p>
            <a:pPr>
              <a:lnSpc>
                <a:spcPct val="100000"/>
              </a:lnSpc>
            </a:pPr>
            <a:r>
              <a:rPr lang="en-GB" sz="2200" dirty="0"/>
              <a:t>We care for people at home to either prevent admission to hospital or allow them to leave hospital sooner to complete their treatment at home (step-up and step-down). </a:t>
            </a:r>
          </a:p>
          <a:p>
            <a:pPr>
              <a:lnSpc>
                <a:spcPct val="100000"/>
              </a:lnSpc>
            </a:pPr>
            <a:r>
              <a:rPr lang="en-GB" sz="2200" dirty="0"/>
              <a:t>Patients are cared for by a multidisciplinary team, providing a range of tests and treatments. </a:t>
            </a:r>
          </a:p>
          <a:p>
            <a:pPr lvl="1">
              <a:lnSpc>
                <a:spcPct val="100000"/>
              </a:lnSpc>
            </a:pPr>
            <a:r>
              <a:rPr lang="en-GB" sz="2200" dirty="0"/>
              <a:t>E.g., blood tests, prescribing medication and intravenous antibiotics.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17C912B-9EF1-70AC-594E-2725965CE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Virtual ward/Hospital at Home</a:t>
            </a:r>
          </a:p>
        </p:txBody>
      </p:sp>
    </p:spTree>
    <p:extLst>
      <p:ext uri="{BB962C8B-B14F-4D97-AF65-F5344CB8AC3E}">
        <p14:creationId xmlns:p14="http://schemas.microsoft.com/office/powerpoint/2010/main" val="316703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59882-8E13-26C7-026A-9E232481D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What happens at the visit?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26A41-747C-55E2-5191-C2C7CCA8FC8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8650" y="1457865"/>
            <a:ext cx="7886700" cy="4042884"/>
          </a:xfrm>
        </p:spPr>
        <p:txBody>
          <a:bodyPr>
            <a:normAutofit/>
          </a:bodyPr>
          <a:lstStyle/>
          <a:p>
            <a:r>
              <a:rPr lang="en-GB" sz="2200" dirty="0"/>
              <a:t>We will send the right people to help you and who can meet your needs.  This might be:</a:t>
            </a:r>
          </a:p>
          <a:p>
            <a:pPr lvl="1"/>
            <a:r>
              <a:rPr lang="en-GB" sz="2200" dirty="0"/>
              <a:t>Nurse</a:t>
            </a:r>
          </a:p>
          <a:p>
            <a:pPr lvl="1"/>
            <a:r>
              <a:rPr lang="en-GB" sz="2200" dirty="0"/>
              <a:t>Nurse Practitioner</a:t>
            </a:r>
          </a:p>
          <a:p>
            <a:pPr lvl="1"/>
            <a:r>
              <a:rPr lang="en-GB" sz="2200" dirty="0"/>
              <a:t>Advanced Clinical Practitioner</a:t>
            </a:r>
          </a:p>
          <a:p>
            <a:pPr lvl="1"/>
            <a:r>
              <a:rPr lang="en-GB" sz="2200" dirty="0"/>
              <a:t>Physiotherapist</a:t>
            </a:r>
          </a:p>
          <a:p>
            <a:pPr lvl="1"/>
            <a:r>
              <a:rPr lang="en-GB" sz="2200" dirty="0"/>
              <a:t>Occupational Therapist</a:t>
            </a:r>
          </a:p>
          <a:p>
            <a:pPr lvl="1"/>
            <a:r>
              <a:rPr lang="en-GB" sz="2200" dirty="0"/>
              <a:t>Healthcare Assistant</a:t>
            </a:r>
          </a:p>
          <a:p>
            <a:pPr lvl="1"/>
            <a:r>
              <a:rPr lang="en-GB" sz="2200" dirty="0"/>
              <a:t>Pharmacist</a:t>
            </a:r>
          </a:p>
          <a:p>
            <a:r>
              <a:rPr lang="en-GB" sz="2200" dirty="0"/>
              <a:t>We work very closely with the Hospital Consultants and GP who are specialists for your problem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2721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8E258-9E3E-731A-B804-D69422E21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94331"/>
          </a:xfrm>
        </p:spPr>
        <p:txBody>
          <a:bodyPr>
            <a:normAutofit/>
          </a:bodyPr>
          <a:lstStyle/>
          <a:p>
            <a:r>
              <a:rPr lang="en-GB" sz="3600" dirty="0"/>
              <a:t>What happens at the visit?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41CCF-4422-363A-86B7-7900870B1B8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8650" y="1319843"/>
            <a:ext cx="7886700" cy="4180906"/>
          </a:xfrm>
        </p:spPr>
        <p:txBody>
          <a:bodyPr/>
          <a:lstStyle/>
          <a:p>
            <a:r>
              <a:rPr lang="en-GB" dirty="0"/>
              <a:t>We will provide treatment in your own home</a:t>
            </a:r>
          </a:p>
          <a:p>
            <a:r>
              <a:rPr lang="en-GB" dirty="0"/>
              <a:t>We will monitor you closely until you are recovered including remotely, to check you are recovering</a:t>
            </a:r>
          </a:p>
          <a:p>
            <a:r>
              <a:rPr lang="en-GB" dirty="0"/>
              <a:t>We will liaise with other health professionals to ensure you are cared for in a holistic way</a:t>
            </a:r>
          </a:p>
          <a:p>
            <a:r>
              <a:rPr lang="en-GB" dirty="0"/>
              <a:t>We may call you to check you are ok and you can call us at any time if you are worried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8386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Patient Journey – Step Down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71721831"/>
              </p:ext>
            </p:extLst>
          </p:nvPr>
        </p:nvGraphicFramePr>
        <p:xfrm>
          <a:off x="628650" y="1916113"/>
          <a:ext cx="7886700" cy="3584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16687129"/>
      </p:ext>
    </p:extLst>
  </p:cSld>
  <p:clrMapOvr>
    <a:masterClrMapping/>
  </p:clrMapOvr>
</p:sld>
</file>

<file path=ppt/theme/theme1.xml><?xml version="1.0" encoding="utf-8"?>
<a:theme xmlns:a="http://schemas.openxmlformats.org/drawingml/2006/main" name="STFT presentation template">
  <a:themeElements>
    <a:clrScheme name="STFT and CHS powerpoint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E559B36-D201-A94E-84EE-15B55CF17B88}" vid="{762ABD98-97A4-D145-8946-618DC68B7B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C3CFA01D4796468AA4471CECE4AD55" ma:contentTypeVersion="15" ma:contentTypeDescription="Create a new document." ma:contentTypeScope="" ma:versionID="a1f9855cbb3096e9b2382589865502b0">
  <xsd:schema xmlns:xsd="http://www.w3.org/2001/XMLSchema" xmlns:xs="http://www.w3.org/2001/XMLSchema" xmlns:p="http://schemas.microsoft.com/office/2006/metadata/properties" xmlns:ns2="c1cfd821-c278-4298-8d26-be0d4fb5405e" xmlns:ns3="eec3357b-e1c7-4515-a27a-038500e40298" targetNamespace="http://schemas.microsoft.com/office/2006/metadata/properties" ma:root="true" ma:fieldsID="9f3bead7dde41e089d3cbaabdf093983" ns2:_="" ns3:_="">
    <xsd:import namespace="c1cfd821-c278-4298-8d26-be0d4fb5405e"/>
    <xsd:import namespace="eec3357b-e1c7-4515-a27a-038500e4029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cfd821-c278-4298-8d26-be0d4fb540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da00212-0f0d-4bbf-bc15-77990947a53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c3357b-e1c7-4515-a27a-038500e40298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5866f70-fe72-465e-8f4e-a73c5f97b37a}" ma:internalName="TaxCatchAll" ma:showField="CatchAllData" ma:web="eec3357b-e1c7-4515-a27a-038500e4029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1cfd821-c278-4298-8d26-be0d4fb5405e">
      <Terms xmlns="http://schemas.microsoft.com/office/infopath/2007/PartnerControls"/>
    </lcf76f155ced4ddcb4097134ff3c332f>
    <TaxCatchAll xmlns="eec3357b-e1c7-4515-a27a-038500e40298" xsi:nil="true"/>
  </documentManagement>
</p:properties>
</file>

<file path=customXml/itemProps1.xml><?xml version="1.0" encoding="utf-8"?>
<ds:datastoreItem xmlns:ds="http://schemas.openxmlformats.org/officeDocument/2006/customXml" ds:itemID="{864E9E7D-CC08-48E9-A763-68DFB5E333C1}"/>
</file>

<file path=customXml/itemProps2.xml><?xml version="1.0" encoding="utf-8"?>
<ds:datastoreItem xmlns:ds="http://schemas.openxmlformats.org/officeDocument/2006/customXml" ds:itemID="{47C51D51-BB02-4A56-8062-33DB5296A2F0}"/>
</file>

<file path=customXml/itemProps3.xml><?xml version="1.0" encoding="utf-8"?>
<ds:datastoreItem xmlns:ds="http://schemas.openxmlformats.org/officeDocument/2006/customXml" ds:itemID="{ACC75DF6-FC24-4401-B5ED-F72FE2993F34}"/>
</file>

<file path=docMetadata/LabelInfo.xml><?xml version="1.0" encoding="utf-8"?>
<clbl:labelList xmlns:clbl="http://schemas.microsoft.com/office/2020/mipLabelMetadata">
  <clbl:label id="{37c354b2-85b0-47f5-b222-07b48d774ee3}" enabled="0" method="" siteId="{37c354b2-85b0-47f5-b222-07b48d774e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STFT presentation template</Template>
  <TotalTime>2944</TotalTime>
  <Words>659</Words>
  <Application>Microsoft Office PowerPoint</Application>
  <PresentationFormat>On-screen Show (4:3)</PresentationFormat>
  <Paragraphs>93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STFT presentation template</vt:lpstr>
      <vt:lpstr>Urgent Care in the Community</vt:lpstr>
      <vt:lpstr>What do we offer in the Community in South Tyneside?</vt:lpstr>
      <vt:lpstr>Urgent Community Response</vt:lpstr>
      <vt:lpstr>What happens at the visit?</vt:lpstr>
      <vt:lpstr>Patient Feedback</vt:lpstr>
      <vt:lpstr>Virtual ward/Hospital at Home</vt:lpstr>
      <vt:lpstr>What happens at the visit?</vt:lpstr>
      <vt:lpstr>What happens at the visit?</vt:lpstr>
      <vt:lpstr>Patient Journey – Step Down</vt:lpstr>
      <vt:lpstr>Patient Journey – Step Up</vt:lpstr>
      <vt:lpstr>Care Co-ordination Hub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Daviesl</dc:creator>
  <cp:lastModifiedBy>Hargrave Anna (RLN) City Hospitals Sunderland - Divisional Director</cp:lastModifiedBy>
  <cp:revision>80</cp:revision>
  <cp:lastPrinted>2023-09-29T11:39:50Z</cp:lastPrinted>
  <dcterms:created xsi:type="dcterms:W3CDTF">2017-11-17T13:06:08Z</dcterms:created>
  <dcterms:modified xsi:type="dcterms:W3CDTF">2025-02-17T21:32:06Z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0x010100E6C3CFA01D4796468AA4471CECE4AD55</vt:lpwstr>
  </property>
</Properties>
</file>